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67" r:id="rId5"/>
    <p:sldMasterId id="2147483674" r:id="rId6"/>
    <p:sldMasterId id="2147483686" r:id="rId7"/>
  </p:sldMasterIdLst>
  <p:notesMasterIdLst>
    <p:notesMasterId r:id="rId19"/>
  </p:notesMasterIdLst>
  <p:sldIdLst>
    <p:sldId id="256" r:id="rId8"/>
    <p:sldId id="281" r:id="rId9"/>
    <p:sldId id="272" r:id="rId10"/>
    <p:sldId id="297" r:id="rId11"/>
    <p:sldId id="296" r:id="rId12"/>
    <p:sldId id="298" r:id="rId13"/>
    <p:sldId id="299" r:id="rId14"/>
    <p:sldId id="293" r:id="rId15"/>
    <p:sldId id="294" r:id="rId16"/>
    <p:sldId id="287" r:id="rId17"/>
    <p:sldId id="273" r:id="rId18"/>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387DA8-889B-49A6-B132-EEA13D9E3DA4}" v="1" dt="2023-01-25T11:45:30.172"/>
    <p1510:client id="{9F60CCDD-9983-C68F-C9BC-45D52F734814}" v="341" dt="2023-07-10T08:25:29.687"/>
    <p1510:client id="{E592E889-F470-4B5F-9035-A94D794B3056}" v="79" dt="2023-01-25T09:11:04.051"/>
    <p1510:client id="{EC303374-95FB-4DDF-9ACA-0AA3E7B06103}" v="10" dt="2023-10-27T09:41:48.227"/>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880"/>
        <p:guide pos="216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LBRAITH, Stephanie (HUMBER TEACHING NHS FOUNDATION TRUST)" userId="S::stephanie.galbraith@nhs.net::7a5d27d7-a7c9-4a48-b2ea-bc2c63b6b075" providerId="AD" clId="Web-{EC303374-95FB-4DDF-9ACA-0AA3E7B06103}"/>
    <pc:docChg chg="modSld">
      <pc:chgData name="GALBRAITH, Stephanie (HUMBER TEACHING NHS FOUNDATION TRUST)" userId="S::stephanie.galbraith@nhs.net::7a5d27d7-a7c9-4a48-b2ea-bc2c63b6b075" providerId="AD" clId="Web-{EC303374-95FB-4DDF-9ACA-0AA3E7B06103}" dt="2023-10-27T09:41:48.227" v="4" actId="20577"/>
      <pc:docMkLst>
        <pc:docMk/>
      </pc:docMkLst>
      <pc:sldChg chg="modSp">
        <pc:chgData name="GALBRAITH, Stephanie (HUMBER TEACHING NHS FOUNDATION TRUST)" userId="S::stephanie.galbraith@nhs.net::7a5d27d7-a7c9-4a48-b2ea-bc2c63b6b075" providerId="AD" clId="Web-{EC303374-95FB-4DDF-9ACA-0AA3E7B06103}" dt="2023-10-27T09:41:48.227" v="4" actId="20577"/>
        <pc:sldMkLst>
          <pc:docMk/>
          <pc:sldMk cId="1555184803" sldId="287"/>
        </pc:sldMkLst>
        <pc:spChg chg="mod">
          <ac:chgData name="GALBRAITH, Stephanie (HUMBER TEACHING NHS FOUNDATION TRUST)" userId="S::stephanie.galbraith@nhs.net::7a5d27d7-a7c9-4a48-b2ea-bc2c63b6b075" providerId="AD" clId="Web-{EC303374-95FB-4DDF-9ACA-0AA3E7B06103}" dt="2023-10-27T09:41:48.227" v="4" actId="20577"/>
          <ac:spMkLst>
            <pc:docMk/>
            <pc:sldMk cId="1555184803" sldId="287"/>
            <ac:spMk id="20" creationId="{04FBEEC0-C586-40F4-8BDC-A1ECB5CF65C8}"/>
          </ac:spMkLst>
        </pc:spChg>
      </pc:sldChg>
    </pc:docChg>
  </pc:docChgLst>
  <pc:docChgLst>
    <pc:chgData name="Tim Davey" userId="56521abb-ba0b-4b35-bb58-77079940deb5" providerId="ADAL" clId="{28387DA8-889B-49A6-B132-EEA13D9E3DA4}"/>
    <pc:docChg chg="modSld">
      <pc:chgData name="Tim Davey" userId="56521abb-ba0b-4b35-bb58-77079940deb5" providerId="ADAL" clId="{28387DA8-889B-49A6-B132-EEA13D9E3DA4}" dt="2023-01-25T11:45:30.172" v="0"/>
      <pc:docMkLst>
        <pc:docMk/>
      </pc:docMkLst>
      <pc:sldChg chg="delSp modTransition modAnim">
        <pc:chgData name="Tim Davey" userId="56521abb-ba0b-4b35-bb58-77079940deb5" providerId="ADAL" clId="{28387DA8-889B-49A6-B132-EEA13D9E3DA4}" dt="2023-01-25T11:45:30.172" v="0"/>
        <pc:sldMkLst>
          <pc:docMk/>
          <pc:sldMk cId="4275278879" sldId="256"/>
        </pc:sldMkLst>
        <pc:picChg chg="del">
          <ac:chgData name="Tim Davey" userId="56521abb-ba0b-4b35-bb58-77079940deb5" providerId="ADAL" clId="{28387DA8-889B-49A6-B132-EEA13D9E3DA4}" dt="2023-01-25T11:45:30.172" v="0"/>
          <ac:picMkLst>
            <pc:docMk/>
            <pc:sldMk cId="4275278879" sldId="256"/>
            <ac:picMk id="4" creationId="{F833B639-6B11-D812-1F8C-D9F97E399D52}"/>
          </ac:picMkLst>
        </pc:picChg>
      </pc:sldChg>
      <pc:sldChg chg="delSp modTransition modAnim">
        <pc:chgData name="Tim Davey" userId="56521abb-ba0b-4b35-bb58-77079940deb5" providerId="ADAL" clId="{28387DA8-889B-49A6-B132-EEA13D9E3DA4}" dt="2023-01-25T11:45:30.172" v="0"/>
        <pc:sldMkLst>
          <pc:docMk/>
          <pc:sldMk cId="3492734407" sldId="272"/>
        </pc:sldMkLst>
        <pc:picChg chg="del">
          <ac:chgData name="Tim Davey" userId="56521abb-ba0b-4b35-bb58-77079940deb5" providerId="ADAL" clId="{28387DA8-889B-49A6-B132-EEA13D9E3DA4}" dt="2023-01-25T11:45:30.172" v="0"/>
          <ac:picMkLst>
            <pc:docMk/>
            <pc:sldMk cId="3492734407" sldId="272"/>
            <ac:picMk id="2" creationId="{50C1A82E-670D-73F2-2D24-608FB02103F2}"/>
          </ac:picMkLst>
        </pc:picChg>
      </pc:sldChg>
      <pc:sldChg chg="modTransition">
        <pc:chgData name="Tim Davey" userId="56521abb-ba0b-4b35-bb58-77079940deb5" providerId="ADAL" clId="{28387DA8-889B-49A6-B132-EEA13D9E3DA4}" dt="2023-01-25T11:45:30.172" v="0"/>
        <pc:sldMkLst>
          <pc:docMk/>
          <pc:sldMk cId="1679728587" sldId="273"/>
        </pc:sldMkLst>
      </pc:sldChg>
      <pc:sldChg chg="delSp modTransition modAnim">
        <pc:chgData name="Tim Davey" userId="56521abb-ba0b-4b35-bb58-77079940deb5" providerId="ADAL" clId="{28387DA8-889B-49A6-B132-EEA13D9E3DA4}" dt="2023-01-25T11:45:30.172" v="0"/>
        <pc:sldMkLst>
          <pc:docMk/>
          <pc:sldMk cId="3280426527" sldId="281"/>
        </pc:sldMkLst>
        <pc:picChg chg="del">
          <ac:chgData name="Tim Davey" userId="56521abb-ba0b-4b35-bb58-77079940deb5" providerId="ADAL" clId="{28387DA8-889B-49A6-B132-EEA13D9E3DA4}" dt="2023-01-25T11:45:30.172" v="0"/>
          <ac:picMkLst>
            <pc:docMk/>
            <pc:sldMk cId="3280426527" sldId="281"/>
            <ac:picMk id="2" creationId="{7A612573-C620-ABE5-F3F9-43F1265BC3C1}"/>
          </ac:picMkLst>
        </pc:picChg>
      </pc:sldChg>
      <pc:sldChg chg="delSp modTransition modAnim">
        <pc:chgData name="Tim Davey" userId="56521abb-ba0b-4b35-bb58-77079940deb5" providerId="ADAL" clId="{28387DA8-889B-49A6-B132-EEA13D9E3DA4}" dt="2023-01-25T11:45:30.172" v="0"/>
        <pc:sldMkLst>
          <pc:docMk/>
          <pc:sldMk cId="1555184803" sldId="287"/>
        </pc:sldMkLst>
        <pc:picChg chg="del">
          <ac:chgData name="Tim Davey" userId="56521abb-ba0b-4b35-bb58-77079940deb5" providerId="ADAL" clId="{28387DA8-889B-49A6-B132-EEA13D9E3DA4}" dt="2023-01-25T11:45:30.172" v="0"/>
          <ac:picMkLst>
            <pc:docMk/>
            <pc:sldMk cId="1555184803" sldId="287"/>
            <ac:picMk id="2" creationId="{6651654D-530A-1476-6400-CDDA80EF2F4E}"/>
          </ac:picMkLst>
        </pc:picChg>
      </pc:sldChg>
      <pc:sldChg chg="delSp modTransition modAnim">
        <pc:chgData name="Tim Davey" userId="56521abb-ba0b-4b35-bb58-77079940deb5" providerId="ADAL" clId="{28387DA8-889B-49A6-B132-EEA13D9E3DA4}" dt="2023-01-25T11:45:30.172" v="0"/>
        <pc:sldMkLst>
          <pc:docMk/>
          <pc:sldMk cId="631976182" sldId="293"/>
        </pc:sldMkLst>
        <pc:picChg chg="del">
          <ac:chgData name="Tim Davey" userId="56521abb-ba0b-4b35-bb58-77079940deb5" providerId="ADAL" clId="{28387DA8-889B-49A6-B132-EEA13D9E3DA4}" dt="2023-01-25T11:45:30.172" v="0"/>
          <ac:picMkLst>
            <pc:docMk/>
            <pc:sldMk cId="631976182" sldId="293"/>
            <ac:picMk id="2" creationId="{CF2952F1-F158-36FB-05E6-EE5238B1200E}"/>
          </ac:picMkLst>
        </pc:picChg>
      </pc:sldChg>
      <pc:sldChg chg="delSp modTransition modAnim">
        <pc:chgData name="Tim Davey" userId="56521abb-ba0b-4b35-bb58-77079940deb5" providerId="ADAL" clId="{28387DA8-889B-49A6-B132-EEA13D9E3DA4}" dt="2023-01-25T11:45:30.172" v="0"/>
        <pc:sldMkLst>
          <pc:docMk/>
          <pc:sldMk cId="2900354485" sldId="294"/>
        </pc:sldMkLst>
        <pc:picChg chg="del">
          <ac:chgData name="Tim Davey" userId="56521abb-ba0b-4b35-bb58-77079940deb5" providerId="ADAL" clId="{28387DA8-889B-49A6-B132-EEA13D9E3DA4}" dt="2023-01-25T11:45:30.172" v="0"/>
          <ac:picMkLst>
            <pc:docMk/>
            <pc:sldMk cId="2900354485" sldId="294"/>
            <ac:picMk id="5" creationId="{8EBC80F7-3960-49A3-E001-E1DF1AAF010B}"/>
          </ac:picMkLst>
        </pc:picChg>
      </pc:sldChg>
      <pc:sldChg chg="delSp modTransition modAnim">
        <pc:chgData name="Tim Davey" userId="56521abb-ba0b-4b35-bb58-77079940deb5" providerId="ADAL" clId="{28387DA8-889B-49A6-B132-EEA13D9E3DA4}" dt="2023-01-25T11:45:30.172" v="0"/>
        <pc:sldMkLst>
          <pc:docMk/>
          <pc:sldMk cId="3975766737" sldId="296"/>
        </pc:sldMkLst>
        <pc:picChg chg="del">
          <ac:chgData name="Tim Davey" userId="56521abb-ba0b-4b35-bb58-77079940deb5" providerId="ADAL" clId="{28387DA8-889B-49A6-B132-EEA13D9E3DA4}" dt="2023-01-25T11:45:30.172" v="0"/>
          <ac:picMkLst>
            <pc:docMk/>
            <pc:sldMk cId="3975766737" sldId="296"/>
            <ac:picMk id="8" creationId="{0E1B044B-A722-4BB4-2FD8-BE45F32A9DF9}"/>
          </ac:picMkLst>
        </pc:picChg>
      </pc:sldChg>
      <pc:sldChg chg="delSp modTransition modAnim">
        <pc:chgData name="Tim Davey" userId="56521abb-ba0b-4b35-bb58-77079940deb5" providerId="ADAL" clId="{28387DA8-889B-49A6-B132-EEA13D9E3DA4}" dt="2023-01-25T11:45:30.172" v="0"/>
        <pc:sldMkLst>
          <pc:docMk/>
          <pc:sldMk cId="1643140005" sldId="297"/>
        </pc:sldMkLst>
        <pc:picChg chg="del">
          <ac:chgData name="Tim Davey" userId="56521abb-ba0b-4b35-bb58-77079940deb5" providerId="ADAL" clId="{28387DA8-889B-49A6-B132-EEA13D9E3DA4}" dt="2023-01-25T11:45:30.172" v="0"/>
          <ac:picMkLst>
            <pc:docMk/>
            <pc:sldMk cId="1643140005" sldId="297"/>
            <ac:picMk id="3" creationId="{4023BE11-44E5-EA6C-DCE4-4256460345EB}"/>
          </ac:picMkLst>
        </pc:picChg>
      </pc:sldChg>
      <pc:sldChg chg="delSp modTransition modAnim">
        <pc:chgData name="Tim Davey" userId="56521abb-ba0b-4b35-bb58-77079940deb5" providerId="ADAL" clId="{28387DA8-889B-49A6-B132-EEA13D9E3DA4}" dt="2023-01-25T11:45:30.172" v="0"/>
        <pc:sldMkLst>
          <pc:docMk/>
          <pc:sldMk cId="601231891" sldId="298"/>
        </pc:sldMkLst>
        <pc:picChg chg="del">
          <ac:chgData name="Tim Davey" userId="56521abb-ba0b-4b35-bb58-77079940deb5" providerId="ADAL" clId="{28387DA8-889B-49A6-B132-EEA13D9E3DA4}" dt="2023-01-25T11:45:30.172" v="0"/>
          <ac:picMkLst>
            <pc:docMk/>
            <pc:sldMk cId="601231891" sldId="298"/>
            <ac:picMk id="3" creationId="{507CD82D-A23B-D837-B0AE-3FC1A7263AC3}"/>
          </ac:picMkLst>
        </pc:picChg>
      </pc:sldChg>
      <pc:sldChg chg="delSp modTransition modAnim">
        <pc:chgData name="Tim Davey" userId="56521abb-ba0b-4b35-bb58-77079940deb5" providerId="ADAL" clId="{28387DA8-889B-49A6-B132-EEA13D9E3DA4}" dt="2023-01-25T11:45:30.172" v="0"/>
        <pc:sldMkLst>
          <pc:docMk/>
          <pc:sldMk cId="1761320817" sldId="299"/>
        </pc:sldMkLst>
        <pc:picChg chg="del">
          <ac:chgData name="Tim Davey" userId="56521abb-ba0b-4b35-bb58-77079940deb5" providerId="ADAL" clId="{28387DA8-889B-49A6-B132-EEA13D9E3DA4}" dt="2023-01-25T11:45:30.172" v="0"/>
          <ac:picMkLst>
            <pc:docMk/>
            <pc:sldMk cId="1761320817" sldId="299"/>
            <ac:picMk id="5" creationId="{6938502D-8A7C-2456-E075-4479A62D67E5}"/>
          </ac:picMkLst>
        </pc:picChg>
      </pc:sldChg>
    </pc:docChg>
  </pc:docChgLst>
  <pc:docChgLst>
    <pc:chgData name="DALGLEISH, Amanda (HUMBER TEACHING NHS FOUNDATION TRUST)" userId="S::a.dalgleish1@nhs.net::3f73e028-3914-45cf-9fa3-09c73c938e13" providerId="AD" clId="Web-{BDF94A1A-0BDA-4CB8-AB4A-6931D813BB9A}"/>
    <pc:docChg chg="modSld">
      <pc:chgData name="DALGLEISH, Amanda (HUMBER TEACHING NHS FOUNDATION TRUST)" userId="S::a.dalgleish1@nhs.net::3f73e028-3914-45cf-9fa3-09c73c938e13" providerId="AD" clId="Web-{BDF94A1A-0BDA-4CB8-AB4A-6931D813BB9A}" dt="2021-08-12T11:20:02.440" v="10" actId="1076"/>
      <pc:docMkLst>
        <pc:docMk/>
      </pc:docMkLst>
      <pc:sldChg chg="modSp">
        <pc:chgData name="DALGLEISH, Amanda (HUMBER TEACHING NHS FOUNDATION TRUST)" userId="S::a.dalgleish1@nhs.net::3f73e028-3914-45cf-9fa3-09c73c938e13" providerId="AD" clId="Web-{BDF94A1A-0BDA-4CB8-AB4A-6931D813BB9A}" dt="2021-08-12T11:20:02.440" v="10" actId="1076"/>
        <pc:sldMkLst>
          <pc:docMk/>
          <pc:sldMk cId="3280426527" sldId="281"/>
        </pc:sldMkLst>
        <pc:spChg chg="mod">
          <ac:chgData name="DALGLEISH, Amanda (HUMBER TEACHING NHS FOUNDATION TRUST)" userId="S::a.dalgleish1@nhs.net::3f73e028-3914-45cf-9fa3-09c73c938e13" providerId="AD" clId="Web-{BDF94A1A-0BDA-4CB8-AB4A-6931D813BB9A}" dt="2021-08-12T11:20:02.440" v="10" actId="1076"/>
          <ac:spMkLst>
            <pc:docMk/>
            <pc:sldMk cId="3280426527" sldId="281"/>
            <ac:spMk id="32" creationId="{CC9CD1D3-91C2-4826-B67E-F6D75A8DF151}"/>
          </ac:spMkLst>
        </pc:spChg>
      </pc:sldChg>
    </pc:docChg>
  </pc:docChgLst>
  <pc:docChgLst>
    <pc:chgData name="DALGLEISH, Amanda (HUMBER TEACHING NHS FOUNDATION TRUST)" userId="S::a.dalgleish1@nhs.net::3f73e028-3914-45cf-9fa3-09c73c938e13" providerId="AD" clId="Web-{A68E1C77-85F2-4658-9B5F-E2060C2D978C}"/>
    <pc:docChg chg="modSld">
      <pc:chgData name="DALGLEISH, Amanda (HUMBER TEACHING NHS FOUNDATION TRUST)" userId="S::a.dalgleish1@nhs.net::3f73e028-3914-45cf-9fa3-09c73c938e13" providerId="AD" clId="Web-{A68E1C77-85F2-4658-9B5F-E2060C2D978C}" dt="2021-08-24T20:10:09.857" v="0" actId="20577"/>
      <pc:docMkLst>
        <pc:docMk/>
      </pc:docMkLst>
      <pc:sldChg chg="modSp">
        <pc:chgData name="DALGLEISH, Amanda (HUMBER TEACHING NHS FOUNDATION TRUST)" userId="S::a.dalgleish1@nhs.net::3f73e028-3914-45cf-9fa3-09c73c938e13" providerId="AD" clId="Web-{A68E1C77-85F2-4658-9B5F-E2060C2D978C}" dt="2021-08-24T20:10:09.857" v="0" actId="20577"/>
        <pc:sldMkLst>
          <pc:docMk/>
          <pc:sldMk cId="1555184803" sldId="287"/>
        </pc:sldMkLst>
        <pc:spChg chg="mod">
          <ac:chgData name="DALGLEISH, Amanda (HUMBER TEACHING NHS FOUNDATION TRUST)" userId="S::a.dalgleish1@nhs.net::3f73e028-3914-45cf-9fa3-09c73c938e13" providerId="AD" clId="Web-{A68E1C77-85F2-4658-9B5F-E2060C2D978C}" dt="2021-08-24T20:10:09.857" v="0" actId="20577"/>
          <ac:spMkLst>
            <pc:docMk/>
            <pc:sldMk cId="1555184803" sldId="287"/>
            <ac:spMk id="20" creationId="{04FBEEC0-C586-40F4-8BDC-A1ECB5CF65C8}"/>
          </ac:spMkLst>
        </pc:spChg>
      </pc:sldChg>
    </pc:docChg>
  </pc:docChgLst>
  <pc:docChgLst>
    <pc:chgData name="Tim" userId="56521abb-ba0b-4b35-bb58-77079940deb5" providerId="ADAL" clId="{6E6C29E6-0A82-4D97-9576-FCFEDDCCC7D1}"/>
    <pc:docChg chg="custSel addSld delSld modSld">
      <pc:chgData name="Tim" userId="56521abb-ba0b-4b35-bb58-77079940deb5" providerId="ADAL" clId="{6E6C29E6-0A82-4D97-9576-FCFEDDCCC7D1}" dt="2021-02-01T16:30:13.933" v="1176" actId="20577"/>
      <pc:docMkLst>
        <pc:docMk/>
      </pc:docMkLst>
      <pc:sldChg chg="del">
        <pc:chgData name="Tim" userId="56521abb-ba0b-4b35-bb58-77079940deb5" providerId="ADAL" clId="{6E6C29E6-0A82-4D97-9576-FCFEDDCCC7D1}" dt="2021-02-01T16:11:43.452" v="23" actId="47"/>
        <pc:sldMkLst>
          <pc:docMk/>
          <pc:sldMk cId="0" sldId="266"/>
        </pc:sldMkLst>
      </pc:sldChg>
      <pc:sldChg chg="del">
        <pc:chgData name="Tim" userId="56521abb-ba0b-4b35-bb58-77079940deb5" providerId="ADAL" clId="{6E6C29E6-0A82-4D97-9576-FCFEDDCCC7D1}" dt="2021-02-01T16:11:44.124" v="24" actId="47"/>
        <pc:sldMkLst>
          <pc:docMk/>
          <pc:sldMk cId="0" sldId="267"/>
        </pc:sldMkLst>
      </pc:sldChg>
      <pc:sldChg chg="del">
        <pc:chgData name="Tim" userId="56521abb-ba0b-4b35-bb58-77079940deb5" providerId="ADAL" clId="{6E6C29E6-0A82-4D97-9576-FCFEDDCCC7D1}" dt="2021-02-01T16:11:42.294" v="21" actId="47"/>
        <pc:sldMkLst>
          <pc:docMk/>
          <pc:sldMk cId="1398962593" sldId="269"/>
        </pc:sldMkLst>
      </pc:sldChg>
      <pc:sldChg chg="modSp mod">
        <pc:chgData name="Tim" userId="56521abb-ba0b-4b35-bb58-77079940deb5" providerId="ADAL" clId="{6E6C29E6-0A82-4D97-9576-FCFEDDCCC7D1}" dt="2021-02-01T16:11:17.193" v="19" actId="20577"/>
        <pc:sldMkLst>
          <pc:docMk/>
          <pc:sldMk cId="3385403526" sldId="270"/>
        </pc:sldMkLst>
        <pc:spChg chg="mod">
          <ac:chgData name="Tim" userId="56521abb-ba0b-4b35-bb58-77079940deb5" providerId="ADAL" clId="{6E6C29E6-0A82-4D97-9576-FCFEDDCCC7D1}" dt="2021-02-01T16:11:17.193" v="19" actId="20577"/>
          <ac:spMkLst>
            <pc:docMk/>
            <pc:sldMk cId="3385403526" sldId="270"/>
            <ac:spMk id="7" creationId="{22357825-9183-B84B-8A11-B368F874348C}"/>
          </ac:spMkLst>
        </pc:spChg>
      </pc:sldChg>
      <pc:sldChg chg="del">
        <pc:chgData name="Tim" userId="56521abb-ba0b-4b35-bb58-77079940deb5" providerId="ADAL" clId="{6E6C29E6-0A82-4D97-9576-FCFEDDCCC7D1}" dt="2021-02-01T16:11:46.074" v="26" actId="47"/>
        <pc:sldMkLst>
          <pc:docMk/>
          <pc:sldMk cId="282813598" sldId="274"/>
        </pc:sldMkLst>
      </pc:sldChg>
      <pc:sldChg chg="del">
        <pc:chgData name="Tim" userId="56521abb-ba0b-4b35-bb58-77079940deb5" providerId="ADAL" clId="{6E6C29E6-0A82-4D97-9576-FCFEDDCCC7D1}" dt="2021-02-01T16:12:37.387" v="43" actId="47"/>
        <pc:sldMkLst>
          <pc:docMk/>
          <pc:sldMk cId="2748752663" sldId="279"/>
        </pc:sldMkLst>
      </pc:sldChg>
      <pc:sldChg chg="del">
        <pc:chgData name="Tim" userId="56521abb-ba0b-4b35-bb58-77079940deb5" providerId="ADAL" clId="{6E6C29E6-0A82-4D97-9576-FCFEDDCCC7D1}" dt="2021-02-01T16:11:47.012" v="27" actId="47"/>
        <pc:sldMkLst>
          <pc:docMk/>
          <pc:sldMk cId="1568457689" sldId="281"/>
        </pc:sldMkLst>
      </pc:sldChg>
      <pc:sldChg chg="delSp modSp add mod">
        <pc:chgData name="Tim" userId="56521abb-ba0b-4b35-bb58-77079940deb5" providerId="ADAL" clId="{6E6C29E6-0A82-4D97-9576-FCFEDDCCC7D1}" dt="2021-02-01T16:25:40.997" v="1020" actId="6549"/>
        <pc:sldMkLst>
          <pc:docMk/>
          <pc:sldMk cId="3280426527" sldId="281"/>
        </pc:sldMkLst>
        <pc:spChg chg="del">
          <ac:chgData name="Tim" userId="56521abb-ba0b-4b35-bb58-77079940deb5" providerId="ADAL" clId="{6E6C29E6-0A82-4D97-9576-FCFEDDCCC7D1}" dt="2021-02-01T16:12:32.256" v="42" actId="478"/>
          <ac:spMkLst>
            <pc:docMk/>
            <pc:sldMk cId="3280426527" sldId="281"/>
            <ac:spMk id="2" creationId="{D0370FC5-21CA-4BE1-B128-9EE7762F4423}"/>
          </ac:spMkLst>
        </pc:spChg>
        <pc:spChg chg="del">
          <ac:chgData name="Tim" userId="56521abb-ba0b-4b35-bb58-77079940deb5" providerId="ADAL" clId="{6E6C29E6-0A82-4D97-9576-FCFEDDCCC7D1}" dt="2021-02-01T16:12:32.256" v="42" actId="478"/>
          <ac:spMkLst>
            <pc:docMk/>
            <pc:sldMk cId="3280426527" sldId="281"/>
            <ac:spMk id="10" creationId="{7E2BC438-3C55-4CFF-A9BB-447E5DF97ECF}"/>
          </ac:spMkLst>
        </pc:spChg>
        <pc:spChg chg="del">
          <ac:chgData name="Tim" userId="56521abb-ba0b-4b35-bb58-77079940deb5" providerId="ADAL" clId="{6E6C29E6-0A82-4D97-9576-FCFEDDCCC7D1}" dt="2021-02-01T16:12:32.256" v="42" actId="478"/>
          <ac:spMkLst>
            <pc:docMk/>
            <pc:sldMk cId="3280426527" sldId="281"/>
            <ac:spMk id="11" creationId="{4ADBEDF0-3A10-410B-98E1-50DC3E7C86E0}"/>
          </ac:spMkLst>
        </pc:spChg>
        <pc:spChg chg="mod">
          <ac:chgData name="Tim" userId="56521abb-ba0b-4b35-bb58-77079940deb5" providerId="ADAL" clId="{6E6C29E6-0A82-4D97-9576-FCFEDDCCC7D1}" dt="2021-02-01T16:12:13.750" v="41" actId="20577"/>
          <ac:spMkLst>
            <pc:docMk/>
            <pc:sldMk cId="3280426527" sldId="281"/>
            <ac:spMk id="12" creationId="{00000000-0000-0000-0000-000000000000}"/>
          </ac:spMkLst>
        </pc:spChg>
        <pc:spChg chg="del">
          <ac:chgData name="Tim" userId="56521abb-ba0b-4b35-bb58-77079940deb5" providerId="ADAL" clId="{6E6C29E6-0A82-4D97-9576-FCFEDDCCC7D1}" dt="2021-02-01T16:12:32.256" v="42" actId="478"/>
          <ac:spMkLst>
            <pc:docMk/>
            <pc:sldMk cId="3280426527" sldId="281"/>
            <ac:spMk id="16" creationId="{FCA47B81-24CA-418B-BBEE-30B1722AC54B}"/>
          </ac:spMkLst>
        </pc:spChg>
        <pc:spChg chg="del">
          <ac:chgData name="Tim" userId="56521abb-ba0b-4b35-bb58-77079940deb5" providerId="ADAL" clId="{6E6C29E6-0A82-4D97-9576-FCFEDDCCC7D1}" dt="2021-02-01T16:12:32.256" v="42" actId="478"/>
          <ac:spMkLst>
            <pc:docMk/>
            <pc:sldMk cId="3280426527" sldId="281"/>
            <ac:spMk id="17" creationId="{06DB6A8B-9837-4BE8-8E07-DCD5E21F9E97}"/>
          </ac:spMkLst>
        </pc:spChg>
        <pc:spChg chg="mod">
          <ac:chgData name="Tim" userId="56521abb-ba0b-4b35-bb58-77079940deb5" providerId="ADAL" clId="{6E6C29E6-0A82-4D97-9576-FCFEDDCCC7D1}" dt="2021-02-01T16:25:40.997" v="1020" actId="6549"/>
          <ac:spMkLst>
            <pc:docMk/>
            <pc:sldMk cId="3280426527" sldId="281"/>
            <ac:spMk id="32" creationId="{CC9CD1D3-91C2-4826-B67E-F6D75A8DF151}"/>
          </ac:spMkLst>
        </pc:spChg>
        <pc:spChg chg="del">
          <ac:chgData name="Tim" userId="56521abb-ba0b-4b35-bb58-77079940deb5" providerId="ADAL" clId="{6E6C29E6-0A82-4D97-9576-FCFEDDCCC7D1}" dt="2021-02-01T16:12:32.256" v="42" actId="478"/>
          <ac:spMkLst>
            <pc:docMk/>
            <pc:sldMk cId="3280426527" sldId="281"/>
            <ac:spMk id="46" creationId="{77AB8AEB-41E7-4B5F-A38D-380C44C23B1B}"/>
          </ac:spMkLst>
        </pc:spChg>
        <pc:spChg chg="del">
          <ac:chgData name="Tim" userId="56521abb-ba0b-4b35-bb58-77079940deb5" providerId="ADAL" clId="{6E6C29E6-0A82-4D97-9576-FCFEDDCCC7D1}" dt="2021-02-01T16:12:32.256" v="42" actId="478"/>
          <ac:spMkLst>
            <pc:docMk/>
            <pc:sldMk cId="3280426527" sldId="281"/>
            <ac:spMk id="63" creationId="{3B7B2A30-00A7-445B-9392-D10337C67D78}"/>
          </ac:spMkLst>
        </pc:spChg>
        <pc:spChg chg="del">
          <ac:chgData name="Tim" userId="56521abb-ba0b-4b35-bb58-77079940deb5" providerId="ADAL" clId="{6E6C29E6-0A82-4D97-9576-FCFEDDCCC7D1}" dt="2021-02-01T16:12:32.256" v="42" actId="478"/>
          <ac:spMkLst>
            <pc:docMk/>
            <pc:sldMk cId="3280426527" sldId="281"/>
            <ac:spMk id="64" creationId="{5F2714A2-949F-460F-8390-62970FFF28B3}"/>
          </ac:spMkLst>
        </pc:spChg>
        <pc:spChg chg="del">
          <ac:chgData name="Tim" userId="56521abb-ba0b-4b35-bb58-77079940deb5" providerId="ADAL" clId="{6E6C29E6-0A82-4D97-9576-FCFEDDCCC7D1}" dt="2021-02-01T16:12:32.256" v="42" actId="478"/>
          <ac:spMkLst>
            <pc:docMk/>
            <pc:sldMk cId="3280426527" sldId="281"/>
            <ac:spMk id="68" creationId="{AE671305-8B63-4F3F-8A84-F0E1C73F63CD}"/>
          </ac:spMkLst>
        </pc:spChg>
        <pc:spChg chg="del">
          <ac:chgData name="Tim" userId="56521abb-ba0b-4b35-bb58-77079940deb5" providerId="ADAL" clId="{6E6C29E6-0A82-4D97-9576-FCFEDDCCC7D1}" dt="2021-02-01T16:12:32.256" v="42" actId="478"/>
          <ac:spMkLst>
            <pc:docMk/>
            <pc:sldMk cId="3280426527" sldId="281"/>
            <ac:spMk id="69" creationId="{CB6DB98E-3FEA-4297-8EFC-6051A4230820}"/>
          </ac:spMkLst>
        </pc:spChg>
        <pc:spChg chg="del">
          <ac:chgData name="Tim" userId="56521abb-ba0b-4b35-bb58-77079940deb5" providerId="ADAL" clId="{6E6C29E6-0A82-4D97-9576-FCFEDDCCC7D1}" dt="2021-02-01T16:12:32.256" v="42" actId="478"/>
          <ac:spMkLst>
            <pc:docMk/>
            <pc:sldMk cId="3280426527" sldId="281"/>
            <ac:spMk id="70" creationId="{294B600A-C711-4F06-BD09-B70BE550503E}"/>
          </ac:spMkLst>
        </pc:spChg>
        <pc:spChg chg="del">
          <ac:chgData name="Tim" userId="56521abb-ba0b-4b35-bb58-77079940deb5" providerId="ADAL" clId="{6E6C29E6-0A82-4D97-9576-FCFEDDCCC7D1}" dt="2021-02-01T16:12:32.256" v="42" actId="478"/>
          <ac:spMkLst>
            <pc:docMk/>
            <pc:sldMk cId="3280426527" sldId="281"/>
            <ac:spMk id="71" creationId="{FA4B55ED-9556-40C8-9AD6-F0C7FCBCE3E7}"/>
          </ac:spMkLst>
        </pc:spChg>
        <pc:spChg chg="del">
          <ac:chgData name="Tim" userId="56521abb-ba0b-4b35-bb58-77079940deb5" providerId="ADAL" clId="{6E6C29E6-0A82-4D97-9576-FCFEDDCCC7D1}" dt="2021-02-01T16:12:32.256" v="42" actId="478"/>
          <ac:spMkLst>
            <pc:docMk/>
            <pc:sldMk cId="3280426527" sldId="281"/>
            <ac:spMk id="72" creationId="{AEC1AEAF-8A04-4B0A-B2DC-56F8402E8B6E}"/>
          </ac:spMkLst>
        </pc:spChg>
        <pc:picChg chg="del">
          <ac:chgData name="Tim" userId="56521abb-ba0b-4b35-bb58-77079940deb5" providerId="ADAL" clId="{6E6C29E6-0A82-4D97-9576-FCFEDDCCC7D1}" dt="2021-02-01T16:12:32.256" v="42" actId="478"/>
          <ac:picMkLst>
            <pc:docMk/>
            <pc:sldMk cId="3280426527" sldId="281"/>
            <ac:picMk id="4" creationId="{1A96C5ED-9B44-404B-9C9C-D4A64B26468B}"/>
          </ac:picMkLst>
        </pc:picChg>
        <pc:picChg chg="del">
          <ac:chgData name="Tim" userId="56521abb-ba0b-4b35-bb58-77079940deb5" providerId="ADAL" clId="{6E6C29E6-0A82-4D97-9576-FCFEDDCCC7D1}" dt="2021-02-01T16:12:32.256" v="42" actId="478"/>
          <ac:picMkLst>
            <pc:docMk/>
            <pc:sldMk cId="3280426527" sldId="281"/>
            <ac:picMk id="5" creationId="{66302696-9C3E-43B4-875D-4C98EEB62071}"/>
          </ac:picMkLst>
        </pc:picChg>
        <pc:picChg chg="del">
          <ac:chgData name="Tim" userId="56521abb-ba0b-4b35-bb58-77079940deb5" providerId="ADAL" clId="{6E6C29E6-0A82-4D97-9576-FCFEDDCCC7D1}" dt="2021-02-01T16:12:32.256" v="42" actId="478"/>
          <ac:picMkLst>
            <pc:docMk/>
            <pc:sldMk cId="3280426527" sldId="281"/>
            <ac:picMk id="6" creationId="{F87CC183-4312-44BC-8D2B-B7E42C542EB8}"/>
          </ac:picMkLst>
        </pc:picChg>
        <pc:picChg chg="del">
          <ac:chgData name="Tim" userId="56521abb-ba0b-4b35-bb58-77079940deb5" providerId="ADAL" clId="{6E6C29E6-0A82-4D97-9576-FCFEDDCCC7D1}" dt="2021-02-01T16:12:32.256" v="42" actId="478"/>
          <ac:picMkLst>
            <pc:docMk/>
            <pc:sldMk cId="3280426527" sldId="281"/>
            <ac:picMk id="7" creationId="{14758B02-096B-4D49-94ED-29ED601C46FC}"/>
          </ac:picMkLst>
        </pc:picChg>
        <pc:picChg chg="del">
          <ac:chgData name="Tim" userId="56521abb-ba0b-4b35-bb58-77079940deb5" providerId="ADAL" clId="{6E6C29E6-0A82-4D97-9576-FCFEDDCCC7D1}" dt="2021-02-01T16:12:32.256" v="42" actId="478"/>
          <ac:picMkLst>
            <pc:docMk/>
            <pc:sldMk cId="3280426527" sldId="281"/>
            <ac:picMk id="8" creationId="{8E5AEC8A-BA26-4CA0-976E-7E1828BB08FE}"/>
          </ac:picMkLst>
        </pc:picChg>
        <pc:picChg chg="del">
          <ac:chgData name="Tim" userId="56521abb-ba0b-4b35-bb58-77079940deb5" providerId="ADAL" clId="{6E6C29E6-0A82-4D97-9576-FCFEDDCCC7D1}" dt="2021-02-01T16:12:32.256" v="42" actId="478"/>
          <ac:picMkLst>
            <pc:docMk/>
            <pc:sldMk cId="3280426527" sldId="281"/>
            <ac:picMk id="9" creationId="{AE5A6694-CF2F-4EB8-83D4-E5D01D2A3C6D}"/>
          </ac:picMkLst>
        </pc:picChg>
        <pc:picChg chg="del">
          <ac:chgData name="Tim" userId="56521abb-ba0b-4b35-bb58-77079940deb5" providerId="ADAL" clId="{6E6C29E6-0A82-4D97-9576-FCFEDDCCC7D1}" dt="2021-02-01T16:12:32.256" v="42" actId="478"/>
          <ac:picMkLst>
            <pc:docMk/>
            <pc:sldMk cId="3280426527" sldId="281"/>
            <ac:picMk id="56" creationId="{D4D51C12-93F4-430F-836B-DAEF30EF8890}"/>
          </ac:picMkLst>
        </pc:picChg>
        <pc:picChg chg="del">
          <ac:chgData name="Tim" userId="56521abb-ba0b-4b35-bb58-77079940deb5" providerId="ADAL" clId="{6E6C29E6-0A82-4D97-9576-FCFEDDCCC7D1}" dt="2021-02-01T16:12:32.256" v="42" actId="478"/>
          <ac:picMkLst>
            <pc:docMk/>
            <pc:sldMk cId="3280426527" sldId="281"/>
            <ac:picMk id="57" creationId="{8139C177-33EE-4573-B0C4-841F3676ECFD}"/>
          </ac:picMkLst>
        </pc:picChg>
        <pc:cxnChg chg="del">
          <ac:chgData name="Tim" userId="56521abb-ba0b-4b35-bb58-77079940deb5" providerId="ADAL" clId="{6E6C29E6-0A82-4D97-9576-FCFEDDCCC7D1}" dt="2021-02-01T16:12:32.256" v="42" actId="478"/>
          <ac:cxnSpMkLst>
            <pc:docMk/>
            <pc:sldMk cId="3280426527" sldId="281"/>
            <ac:cxnSpMk id="14" creationId="{AC0413E7-794A-421A-BD24-7469A18139BF}"/>
          </ac:cxnSpMkLst>
        </pc:cxnChg>
        <pc:cxnChg chg="del">
          <ac:chgData name="Tim" userId="56521abb-ba0b-4b35-bb58-77079940deb5" providerId="ADAL" clId="{6E6C29E6-0A82-4D97-9576-FCFEDDCCC7D1}" dt="2021-02-01T16:12:32.256" v="42" actId="478"/>
          <ac:cxnSpMkLst>
            <pc:docMk/>
            <pc:sldMk cId="3280426527" sldId="281"/>
            <ac:cxnSpMk id="67" creationId="{4A0CA61B-2593-4FC9-9AF7-E3BF4136FF33}"/>
          </ac:cxnSpMkLst>
        </pc:cxnChg>
      </pc:sldChg>
      <pc:sldChg chg="addSp modSp add mod">
        <pc:chgData name="Tim" userId="56521abb-ba0b-4b35-bb58-77079940deb5" providerId="ADAL" clId="{6E6C29E6-0A82-4D97-9576-FCFEDDCCC7D1}" dt="2021-02-01T16:30:13.933" v="1176" actId="20577"/>
        <pc:sldMkLst>
          <pc:docMk/>
          <pc:sldMk cId="1590510170" sldId="282"/>
        </pc:sldMkLst>
        <pc:spChg chg="add mod">
          <ac:chgData name="Tim" userId="56521abb-ba0b-4b35-bb58-77079940deb5" providerId="ADAL" clId="{6E6C29E6-0A82-4D97-9576-FCFEDDCCC7D1}" dt="2021-02-01T16:28:45.822" v="1084" actId="207"/>
          <ac:spMkLst>
            <pc:docMk/>
            <pc:sldMk cId="1590510170" sldId="282"/>
            <ac:spMk id="2" creationId="{F697FF0E-D6B9-4D83-BC6F-BCF304D3C54D}"/>
          </ac:spMkLst>
        </pc:spChg>
        <pc:spChg chg="add mod">
          <ac:chgData name="Tim" userId="56521abb-ba0b-4b35-bb58-77079940deb5" providerId="ADAL" clId="{6E6C29E6-0A82-4D97-9576-FCFEDDCCC7D1}" dt="2021-02-01T16:30:13.933" v="1176" actId="20577"/>
          <ac:spMkLst>
            <pc:docMk/>
            <pc:sldMk cId="1590510170" sldId="282"/>
            <ac:spMk id="7" creationId="{910FD5FB-3E8A-41BA-9C37-D85439AA446D}"/>
          </ac:spMkLst>
        </pc:spChg>
        <pc:spChg chg="mod">
          <ac:chgData name="Tim" userId="56521abb-ba0b-4b35-bb58-77079940deb5" providerId="ADAL" clId="{6E6C29E6-0A82-4D97-9576-FCFEDDCCC7D1}" dt="2021-02-01T16:26:33.916" v="1035" actId="20577"/>
          <ac:spMkLst>
            <pc:docMk/>
            <pc:sldMk cId="1590510170" sldId="282"/>
            <ac:spMk id="12" creationId="{00000000-0000-0000-0000-000000000000}"/>
          </ac:spMkLst>
        </pc:spChg>
        <pc:spChg chg="mod">
          <ac:chgData name="Tim" userId="56521abb-ba0b-4b35-bb58-77079940deb5" providerId="ADAL" clId="{6E6C29E6-0A82-4D97-9576-FCFEDDCCC7D1}" dt="2021-02-01T16:28:29.861" v="1068" actId="20577"/>
          <ac:spMkLst>
            <pc:docMk/>
            <pc:sldMk cId="1590510170" sldId="282"/>
            <ac:spMk id="32" creationId="{CC9CD1D3-91C2-4826-B67E-F6D75A8DF151}"/>
          </ac:spMkLst>
        </pc:spChg>
      </pc:sldChg>
      <pc:sldChg chg="del">
        <pc:chgData name="Tim" userId="56521abb-ba0b-4b35-bb58-77079940deb5" providerId="ADAL" clId="{6E6C29E6-0A82-4D97-9576-FCFEDDCCC7D1}" dt="2021-02-01T16:11:45.186" v="25" actId="47"/>
        <pc:sldMkLst>
          <pc:docMk/>
          <pc:sldMk cId="3080182091" sldId="282"/>
        </pc:sldMkLst>
      </pc:sldChg>
      <pc:sldChg chg="del">
        <pc:chgData name="Tim" userId="56521abb-ba0b-4b35-bb58-77079940deb5" providerId="ADAL" clId="{6E6C29E6-0A82-4D97-9576-FCFEDDCCC7D1}" dt="2021-02-01T16:12:01.945" v="28" actId="47"/>
        <pc:sldMkLst>
          <pc:docMk/>
          <pc:sldMk cId="14863824" sldId="283"/>
        </pc:sldMkLst>
      </pc:sldChg>
      <pc:sldChg chg="del">
        <pc:chgData name="Tim" userId="56521abb-ba0b-4b35-bb58-77079940deb5" providerId="ADAL" clId="{6E6C29E6-0A82-4D97-9576-FCFEDDCCC7D1}" dt="2021-02-01T16:11:42.849" v="22" actId="47"/>
        <pc:sldMkLst>
          <pc:docMk/>
          <pc:sldMk cId="4083154336" sldId="285"/>
        </pc:sldMkLst>
      </pc:sldChg>
      <pc:sldChg chg="del">
        <pc:chgData name="Tim" userId="56521abb-ba0b-4b35-bb58-77079940deb5" providerId="ADAL" clId="{6E6C29E6-0A82-4D97-9576-FCFEDDCCC7D1}" dt="2021-02-01T16:11:41.622" v="20" actId="47"/>
        <pc:sldMkLst>
          <pc:docMk/>
          <pc:sldMk cId="2362900975" sldId="286"/>
        </pc:sldMkLst>
      </pc:sldChg>
    </pc:docChg>
  </pc:docChgLst>
  <pc:docChgLst>
    <pc:chgData name="Tim Davey" userId="56521abb-ba0b-4b35-bb58-77079940deb5" providerId="ADAL" clId="{6E6C29E6-0A82-4D97-9576-FCFEDDCCC7D1}"/>
    <pc:docChg chg="undo custSel addSld delSld modSld">
      <pc:chgData name="Tim Davey" userId="56521abb-ba0b-4b35-bb58-77079940deb5" providerId="ADAL" clId="{6E6C29E6-0A82-4D97-9576-FCFEDDCCC7D1}" dt="2021-02-15T12:11:16.541" v="8664" actId="20577"/>
      <pc:docMkLst>
        <pc:docMk/>
      </pc:docMkLst>
      <pc:sldChg chg="modSp mod">
        <pc:chgData name="Tim Davey" userId="56521abb-ba0b-4b35-bb58-77079940deb5" providerId="ADAL" clId="{6E6C29E6-0A82-4D97-9576-FCFEDDCCC7D1}" dt="2021-02-02T14:50:05.275" v="7761" actId="20577"/>
        <pc:sldMkLst>
          <pc:docMk/>
          <pc:sldMk cId="3385403526" sldId="270"/>
        </pc:sldMkLst>
        <pc:spChg chg="mod">
          <ac:chgData name="Tim Davey" userId="56521abb-ba0b-4b35-bb58-77079940deb5" providerId="ADAL" clId="{6E6C29E6-0A82-4D97-9576-FCFEDDCCC7D1}" dt="2021-02-02T14:50:05.275" v="7761" actId="20577"/>
          <ac:spMkLst>
            <pc:docMk/>
            <pc:sldMk cId="3385403526" sldId="270"/>
            <ac:spMk id="7" creationId="{22357825-9183-B84B-8A11-B368F874348C}"/>
          </ac:spMkLst>
        </pc:spChg>
      </pc:sldChg>
      <pc:sldChg chg="del">
        <pc:chgData name="Tim Davey" userId="56521abb-ba0b-4b35-bb58-77079940deb5" providerId="ADAL" clId="{6E6C29E6-0A82-4D97-9576-FCFEDDCCC7D1}" dt="2021-02-02T14:49:22.888" v="7742" actId="47"/>
        <pc:sldMkLst>
          <pc:docMk/>
          <pc:sldMk cId="3281182339" sldId="275"/>
        </pc:sldMkLst>
      </pc:sldChg>
      <pc:sldChg chg="del">
        <pc:chgData name="Tim Davey" userId="56521abb-ba0b-4b35-bb58-77079940deb5" providerId="ADAL" clId="{6E6C29E6-0A82-4D97-9576-FCFEDDCCC7D1}" dt="2021-02-02T14:49:27.549" v="7743" actId="47"/>
        <pc:sldMkLst>
          <pc:docMk/>
          <pc:sldMk cId="921674840" sldId="276"/>
        </pc:sldMkLst>
      </pc:sldChg>
      <pc:sldChg chg="del">
        <pc:chgData name="Tim Davey" userId="56521abb-ba0b-4b35-bb58-77079940deb5" providerId="ADAL" clId="{6E6C29E6-0A82-4D97-9576-FCFEDDCCC7D1}" dt="2021-02-02T14:49:30.963" v="7744" actId="47"/>
        <pc:sldMkLst>
          <pc:docMk/>
          <pc:sldMk cId="299361736" sldId="277"/>
        </pc:sldMkLst>
      </pc:sldChg>
      <pc:sldChg chg="del">
        <pc:chgData name="Tim Davey" userId="56521abb-ba0b-4b35-bb58-77079940deb5" providerId="ADAL" clId="{6E6C29E6-0A82-4D97-9576-FCFEDDCCC7D1}" dt="2021-02-02T14:49:43.732" v="7745" actId="47"/>
        <pc:sldMkLst>
          <pc:docMk/>
          <pc:sldMk cId="162001875" sldId="278"/>
        </pc:sldMkLst>
      </pc:sldChg>
      <pc:sldChg chg="del">
        <pc:chgData name="Tim Davey" userId="56521abb-ba0b-4b35-bb58-77079940deb5" providerId="ADAL" clId="{6E6C29E6-0A82-4D97-9576-FCFEDDCCC7D1}" dt="2021-02-02T14:49:16.526" v="7741" actId="47"/>
        <pc:sldMkLst>
          <pc:docMk/>
          <pc:sldMk cId="587714141" sldId="280"/>
        </pc:sldMkLst>
      </pc:sldChg>
      <pc:sldChg chg="modSp mod">
        <pc:chgData name="Tim Davey" userId="56521abb-ba0b-4b35-bb58-77079940deb5" providerId="ADAL" clId="{6E6C29E6-0A82-4D97-9576-FCFEDDCCC7D1}" dt="2021-02-02T09:03:28.962" v="7" actId="20577"/>
        <pc:sldMkLst>
          <pc:docMk/>
          <pc:sldMk cId="3280426527" sldId="281"/>
        </pc:sldMkLst>
        <pc:spChg chg="mod">
          <ac:chgData name="Tim Davey" userId="56521abb-ba0b-4b35-bb58-77079940deb5" providerId="ADAL" clId="{6E6C29E6-0A82-4D97-9576-FCFEDDCCC7D1}" dt="2021-02-02T09:03:28.962" v="7" actId="20577"/>
          <ac:spMkLst>
            <pc:docMk/>
            <pc:sldMk cId="3280426527" sldId="281"/>
            <ac:spMk id="32" creationId="{CC9CD1D3-91C2-4826-B67E-F6D75A8DF151}"/>
          </ac:spMkLst>
        </pc:spChg>
      </pc:sldChg>
      <pc:sldChg chg="del">
        <pc:chgData name="Tim Davey" userId="56521abb-ba0b-4b35-bb58-77079940deb5" providerId="ADAL" clId="{6E6C29E6-0A82-4D97-9576-FCFEDDCCC7D1}" dt="2021-02-02T09:17:42.909" v="1088" actId="47"/>
        <pc:sldMkLst>
          <pc:docMk/>
          <pc:sldMk cId="1590510170" sldId="282"/>
        </pc:sldMkLst>
      </pc:sldChg>
      <pc:sldChg chg="addSp delSp modSp add mod modNotesTx">
        <pc:chgData name="Tim Davey" userId="56521abb-ba0b-4b35-bb58-77079940deb5" providerId="ADAL" clId="{6E6C29E6-0A82-4D97-9576-FCFEDDCCC7D1}" dt="2021-02-15T11:58:40.487" v="8564" actId="20577"/>
        <pc:sldMkLst>
          <pc:docMk/>
          <pc:sldMk cId="1134109683" sldId="283"/>
        </pc:sldMkLst>
        <pc:spChg chg="add mod">
          <ac:chgData name="Tim Davey" userId="56521abb-ba0b-4b35-bb58-77079940deb5" providerId="ADAL" clId="{6E6C29E6-0A82-4D97-9576-FCFEDDCCC7D1}" dt="2021-02-02T09:18:23.879" v="1133" actId="20577"/>
          <ac:spMkLst>
            <pc:docMk/>
            <pc:sldMk cId="1134109683" sldId="283"/>
            <ac:spMk id="3" creationId="{4764939E-77B0-4AB2-BA2C-7FE42ED96EA0}"/>
          </ac:spMkLst>
        </pc:spChg>
        <pc:spChg chg="add mod">
          <ac:chgData name="Tim Davey" userId="56521abb-ba0b-4b35-bb58-77079940deb5" providerId="ADAL" clId="{6E6C29E6-0A82-4D97-9576-FCFEDDCCC7D1}" dt="2021-02-02T09:23:56.996" v="1211" actId="207"/>
          <ac:spMkLst>
            <pc:docMk/>
            <pc:sldMk cId="1134109683" sldId="283"/>
            <ac:spMk id="4" creationId="{780E857B-8F63-4F31-83D7-621CF6A1D719}"/>
          </ac:spMkLst>
        </pc:spChg>
        <pc:spChg chg="mod">
          <ac:chgData name="Tim Davey" userId="56521abb-ba0b-4b35-bb58-77079940deb5" providerId="ADAL" clId="{6E6C29E6-0A82-4D97-9576-FCFEDDCCC7D1}" dt="2021-02-02T09:50:53.979" v="2766" actId="14100"/>
          <ac:spMkLst>
            <pc:docMk/>
            <pc:sldMk cId="1134109683" sldId="283"/>
            <ac:spMk id="7" creationId="{910FD5FB-3E8A-41BA-9C37-D85439AA446D}"/>
          </ac:spMkLst>
        </pc:spChg>
        <pc:spChg chg="add del mod">
          <ac:chgData name="Tim Davey" userId="56521abb-ba0b-4b35-bb58-77079940deb5" providerId="ADAL" clId="{6E6C29E6-0A82-4D97-9576-FCFEDDCCC7D1}" dt="2021-02-02T09:08:29.897" v="139" actId="478"/>
          <ac:spMkLst>
            <pc:docMk/>
            <pc:sldMk cId="1134109683" sldId="283"/>
            <ac:spMk id="8" creationId="{672DC24D-BE56-4143-AD02-707829FF8DBE}"/>
          </ac:spMkLst>
        </pc:spChg>
        <pc:spChg chg="add mod">
          <ac:chgData name="Tim Davey" userId="56521abb-ba0b-4b35-bb58-77079940deb5" providerId="ADAL" clId="{6E6C29E6-0A82-4D97-9576-FCFEDDCCC7D1}" dt="2021-02-02T09:19:35.109" v="1171" actId="20577"/>
          <ac:spMkLst>
            <pc:docMk/>
            <pc:sldMk cId="1134109683" sldId="283"/>
            <ac:spMk id="9" creationId="{86408C80-F0BC-4808-AA7C-60776E78C826}"/>
          </ac:spMkLst>
        </pc:spChg>
        <pc:spChg chg="add mod">
          <ac:chgData name="Tim Davey" userId="56521abb-ba0b-4b35-bb58-77079940deb5" providerId="ADAL" clId="{6E6C29E6-0A82-4D97-9576-FCFEDDCCC7D1}" dt="2021-02-02T09:50:57.280" v="2767" actId="14100"/>
          <ac:spMkLst>
            <pc:docMk/>
            <pc:sldMk cId="1134109683" sldId="283"/>
            <ac:spMk id="10" creationId="{10B290D1-278A-409F-937B-0F16C35BADEE}"/>
          </ac:spMkLst>
        </pc:spChg>
        <pc:spChg chg="add mod">
          <ac:chgData name="Tim Davey" userId="56521abb-ba0b-4b35-bb58-77079940deb5" providerId="ADAL" clId="{6E6C29E6-0A82-4D97-9576-FCFEDDCCC7D1}" dt="2021-02-15T11:58:40.487" v="8564" actId="20577"/>
          <ac:spMkLst>
            <pc:docMk/>
            <pc:sldMk cId="1134109683" sldId="283"/>
            <ac:spMk id="11" creationId="{401B0C6A-9D5C-4AF4-8634-9C5702936FF5}"/>
          </ac:spMkLst>
        </pc:spChg>
        <pc:spChg chg="mod">
          <ac:chgData name="Tim Davey" userId="56521abb-ba0b-4b35-bb58-77079940deb5" providerId="ADAL" clId="{6E6C29E6-0A82-4D97-9576-FCFEDDCCC7D1}" dt="2021-02-02T09:24:06.252" v="1215" actId="20577"/>
          <ac:spMkLst>
            <pc:docMk/>
            <pc:sldMk cId="1134109683" sldId="283"/>
            <ac:spMk id="12" creationId="{00000000-0000-0000-0000-000000000000}"/>
          </ac:spMkLst>
        </pc:spChg>
        <pc:spChg chg="del">
          <ac:chgData name="Tim Davey" userId="56521abb-ba0b-4b35-bb58-77079940deb5" providerId="ADAL" clId="{6E6C29E6-0A82-4D97-9576-FCFEDDCCC7D1}" dt="2021-02-02T09:16:43.608" v="1053" actId="478"/>
          <ac:spMkLst>
            <pc:docMk/>
            <pc:sldMk cId="1134109683" sldId="283"/>
            <ac:spMk id="32" creationId="{CC9CD1D3-91C2-4826-B67E-F6D75A8DF151}"/>
          </ac:spMkLst>
        </pc:spChg>
      </pc:sldChg>
      <pc:sldChg chg="addSp delSp modSp add mod modNotesTx">
        <pc:chgData name="Tim Davey" userId="56521abb-ba0b-4b35-bb58-77079940deb5" providerId="ADAL" clId="{6E6C29E6-0A82-4D97-9576-FCFEDDCCC7D1}" dt="2021-02-15T12:00:34.460" v="8656" actId="114"/>
        <pc:sldMkLst>
          <pc:docMk/>
          <pc:sldMk cId="1687131294" sldId="284"/>
        </pc:sldMkLst>
        <pc:spChg chg="del">
          <ac:chgData name="Tim Davey" userId="56521abb-ba0b-4b35-bb58-77079940deb5" providerId="ADAL" clId="{6E6C29E6-0A82-4D97-9576-FCFEDDCCC7D1}" dt="2021-02-02T09:29:09.648" v="1513" actId="478"/>
          <ac:spMkLst>
            <pc:docMk/>
            <pc:sldMk cId="1687131294" sldId="284"/>
            <ac:spMk id="3" creationId="{4764939E-77B0-4AB2-BA2C-7FE42ED96EA0}"/>
          </ac:spMkLst>
        </pc:spChg>
        <pc:spChg chg="mod">
          <ac:chgData name="Tim Davey" userId="56521abb-ba0b-4b35-bb58-77079940deb5" providerId="ADAL" clId="{6E6C29E6-0A82-4D97-9576-FCFEDDCCC7D1}" dt="2021-02-02T09:47:01.809" v="2725" actId="20577"/>
          <ac:spMkLst>
            <pc:docMk/>
            <pc:sldMk cId="1687131294" sldId="284"/>
            <ac:spMk id="4" creationId="{780E857B-8F63-4F31-83D7-621CF6A1D719}"/>
          </ac:spMkLst>
        </pc:spChg>
        <pc:spChg chg="add mod">
          <ac:chgData name="Tim Davey" userId="56521abb-ba0b-4b35-bb58-77079940deb5" providerId="ADAL" clId="{6E6C29E6-0A82-4D97-9576-FCFEDDCCC7D1}" dt="2021-02-02T09:47:45.067" v="2732" actId="14100"/>
          <ac:spMkLst>
            <pc:docMk/>
            <pc:sldMk cId="1687131294" sldId="284"/>
            <ac:spMk id="5" creationId="{0F31966F-F97B-4D5C-B359-0F25F50C86CD}"/>
          </ac:spMkLst>
        </pc:spChg>
        <pc:spChg chg="add mod">
          <ac:chgData name="Tim Davey" userId="56521abb-ba0b-4b35-bb58-77079940deb5" providerId="ADAL" clId="{6E6C29E6-0A82-4D97-9576-FCFEDDCCC7D1}" dt="2021-02-02T09:47:16.960" v="2729" actId="20577"/>
          <ac:spMkLst>
            <pc:docMk/>
            <pc:sldMk cId="1687131294" sldId="284"/>
            <ac:spMk id="6" creationId="{D14B8177-7AE9-4C83-A61B-7E2470BAFFC7}"/>
          </ac:spMkLst>
        </pc:spChg>
        <pc:spChg chg="del">
          <ac:chgData name="Tim Davey" userId="56521abb-ba0b-4b35-bb58-77079940deb5" providerId="ADAL" clId="{6E6C29E6-0A82-4D97-9576-FCFEDDCCC7D1}" dt="2021-02-02T09:30:57.326" v="1518" actId="478"/>
          <ac:spMkLst>
            <pc:docMk/>
            <pc:sldMk cId="1687131294" sldId="284"/>
            <ac:spMk id="7" creationId="{910FD5FB-3E8A-41BA-9C37-D85439AA446D}"/>
          </ac:spMkLst>
        </pc:spChg>
        <pc:spChg chg="del">
          <ac:chgData name="Tim Davey" userId="56521abb-ba0b-4b35-bb58-77079940deb5" providerId="ADAL" clId="{6E6C29E6-0A82-4D97-9576-FCFEDDCCC7D1}" dt="2021-02-02T09:29:36.808" v="1516" actId="478"/>
          <ac:spMkLst>
            <pc:docMk/>
            <pc:sldMk cId="1687131294" sldId="284"/>
            <ac:spMk id="9" creationId="{86408C80-F0BC-4808-AA7C-60776E78C826}"/>
          </ac:spMkLst>
        </pc:spChg>
        <pc:spChg chg="del">
          <ac:chgData name="Tim Davey" userId="56521abb-ba0b-4b35-bb58-77079940deb5" providerId="ADAL" clId="{6E6C29E6-0A82-4D97-9576-FCFEDDCCC7D1}" dt="2021-02-02T09:29:34.015" v="1515" actId="478"/>
          <ac:spMkLst>
            <pc:docMk/>
            <pc:sldMk cId="1687131294" sldId="284"/>
            <ac:spMk id="10" creationId="{10B290D1-278A-409F-937B-0F16C35BADEE}"/>
          </ac:spMkLst>
        </pc:spChg>
        <pc:spChg chg="del">
          <ac:chgData name="Tim Davey" userId="56521abb-ba0b-4b35-bb58-77079940deb5" providerId="ADAL" clId="{6E6C29E6-0A82-4D97-9576-FCFEDDCCC7D1}" dt="2021-02-02T09:30:55.399" v="1517" actId="478"/>
          <ac:spMkLst>
            <pc:docMk/>
            <pc:sldMk cId="1687131294" sldId="284"/>
            <ac:spMk id="11" creationId="{401B0C6A-9D5C-4AF4-8634-9C5702936FF5}"/>
          </ac:spMkLst>
        </pc:spChg>
        <pc:spChg chg="mod">
          <ac:chgData name="Tim Davey" userId="56521abb-ba0b-4b35-bb58-77079940deb5" providerId="ADAL" clId="{6E6C29E6-0A82-4D97-9576-FCFEDDCCC7D1}" dt="2021-02-02T09:27:19.991" v="1320" actId="20577"/>
          <ac:spMkLst>
            <pc:docMk/>
            <pc:sldMk cId="1687131294" sldId="284"/>
            <ac:spMk id="12" creationId="{00000000-0000-0000-0000-000000000000}"/>
          </ac:spMkLst>
        </pc:spChg>
        <pc:spChg chg="add mod">
          <ac:chgData name="Tim Davey" userId="56521abb-ba0b-4b35-bb58-77079940deb5" providerId="ADAL" clId="{6E6C29E6-0A82-4D97-9576-FCFEDDCCC7D1}" dt="2021-02-02T09:48:37.555" v="2758" actId="14100"/>
          <ac:spMkLst>
            <pc:docMk/>
            <pc:sldMk cId="1687131294" sldId="284"/>
            <ac:spMk id="13" creationId="{9EEA1F70-EF82-4269-842B-4604753B445B}"/>
          </ac:spMkLst>
        </pc:spChg>
        <pc:spChg chg="add mod">
          <ac:chgData name="Tim Davey" userId="56521abb-ba0b-4b35-bb58-77079940deb5" providerId="ADAL" clId="{6E6C29E6-0A82-4D97-9576-FCFEDDCCC7D1}" dt="2021-02-02T09:50:21.813" v="2764" actId="14100"/>
          <ac:spMkLst>
            <pc:docMk/>
            <pc:sldMk cId="1687131294" sldId="284"/>
            <ac:spMk id="14" creationId="{7EEEAE39-73ED-41C7-B02E-E0C53187A2A4}"/>
          </ac:spMkLst>
        </pc:spChg>
        <pc:spChg chg="add mod">
          <ac:chgData name="Tim Davey" userId="56521abb-ba0b-4b35-bb58-77079940deb5" providerId="ADAL" clId="{6E6C29E6-0A82-4D97-9576-FCFEDDCCC7D1}" dt="2021-02-02T09:47:29.385" v="2730" actId="6549"/>
          <ac:spMkLst>
            <pc:docMk/>
            <pc:sldMk cId="1687131294" sldId="284"/>
            <ac:spMk id="16" creationId="{F1A6B17B-928D-4FF9-883C-88B41CDA75BF}"/>
          </ac:spMkLst>
        </pc:spChg>
        <pc:spChg chg="add mod">
          <ac:chgData name="Tim Davey" userId="56521abb-ba0b-4b35-bb58-77079940deb5" providerId="ADAL" clId="{6E6C29E6-0A82-4D97-9576-FCFEDDCCC7D1}" dt="2021-02-02T09:46:35.474" v="2703" actId="1035"/>
          <ac:spMkLst>
            <pc:docMk/>
            <pc:sldMk cId="1687131294" sldId="284"/>
            <ac:spMk id="17" creationId="{4A7160E5-2083-46D2-A91D-7B6AB9332526}"/>
          </ac:spMkLst>
        </pc:spChg>
        <pc:spChg chg="add mod">
          <ac:chgData name="Tim Davey" userId="56521abb-ba0b-4b35-bb58-77079940deb5" providerId="ADAL" clId="{6E6C29E6-0A82-4D97-9576-FCFEDDCCC7D1}" dt="2021-02-02T09:46:35.474" v="2703" actId="1035"/>
          <ac:spMkLst>
            <pc:docMk/>
            <pc:sldMk cId="1687131294" sldId="284"/>
            <ac:spMk id="18" creationId="{AA8A603E-00C1-453B-8FC4-28646D6E43E9}"/>
          </ac:spMkLst>
        </pc:spChg>
        <pc:spChg chg="add mod">
          <ac:chgData name="Tim Davey" userId="56521abb-ba0b-4b35-bb58-77079940deb5" providerId="ADAL" clId="{6E6C29E6-0A82-4D97-9576-FCFEDDCCC7D1}" dt="2021-02-02T09:49:23.117" v="2761" actId="14100"/>
          <ac:spMkLst>
            <pc:docMk/>
            <pc:sldMk cId="1687131294" sldId="284"/>
            <ac:spMk id="19" creationId="{D70EBC63-55FF-468A-AD3C-32CB7CD2F5C9}"/>
          </ac:spMkLst>
        </pc:spChg>
        <pc:spChg chg="add mod">
          <ac:chgData name="Tim Davey" userId="56521abb-ba0b-4b35-bb58-77079940deb5" providerId="ADAL" clId="{6E6C29E6-0A82-4D97-9576-FCFEDDCCC7D1}" dt="2021-02-15T12:00:34.460" v="8656" actId="114"/>
          <ac:spMkLst>
            <pc:docMk/>
            <pc:sldMk cId="1687131294" sldId="284"/>
            <ac:spMk id="20" creationId="{FD0C61F4-11D8-4D32-B227-146FFE26FD2C}"/>
          </ac:spMkLst>
        </pc:spChg>
        <pc:spChg chg="mod">
          <ac:chgData name="Tim Davey" userId="56521abb-ba0b-4b35-bb58-77079940deb5" providerId="ADAL" clId="{6E6C29E6-0A82-4D97-9576-FCFEDDCCC7D1}" dt="2021-02-02T09:46:38.945" v="2708" actId="1035"/>
          <ac:spMkLst>
            <pc:docMk/>
            <pc:sldMk cId="1687131294" sldId="284"/>
            <ac:spMk id="79" creationId="{00000000-0000-0000-0000-000000000000}"/>
          </ac:spMkLst>
        </pc:spChg>
        <pc:picChg chg="mod">
          <ac:chgData name="Tim Davey" userId="56521abb-ba0b-4b35-bb58-77079940deb5" providerId="ADAL" clId="{6E6C29E6-0A82-4D97-9576-FCFEDDCCC7D1}" dt="2021-02-02T09:46:38.945" v="2708" actId="1035"/>
          <ac:picMkLst>
            <pc:docMk/>
            <pc:sldMk cId="1687131294" sldId="284"/>
            <ac:picMk id="107" creationId="{2C6C6BA7-9898-A642-9B52-219F29F042E4}"/>
          </ac:picMkLst>
        </pc:picChg>
      </pc:sldChg>
      <pc:sldChg chg="addSp delSp modSp add del mod modNotesTx">
        <pc:chgData name="Tim Davey" userId="56521abb-ba0b-4b35-bb58-77079940deb5" providerId="ADAL" clId="{6E6C29E6-0A82-4D97-9576-FCFEDDCCC7D1}" dt="2021-02-02T12:27:13.513" v="4099" actId="47"/>
        <pc:sldMkLst>
          <pc:docMk/>
          <pc:sldMk cId="923578002" sldId="285"/>
        </pc:sldMkLst>
        <pc:spChg chg="add del mod">
          <ac:chgData name="Tim Davey" userId="56521abb-ba0b-4b35-bb58-77079940deb5" providerId="ADAL" clId="{6E6C29E6-0A82-4D97-9576-FCFEDDCCC7D1}" dt="2021-02-02T10:48:58.885" v="3137" actId="478"/>
          <ac:spMkLst>
            <pc:docMk/>
            <pc:sldMk cId="923578002" sldId="285"/>
            <ac:spMk id="3" creationId="{7D7BE9B6-F8A2-40FC-9EAC-D6EC9A66BD0D}"/>
          </ac:spMkLst>
        </pc:spChg>
        <pc:spChg chg="mod">
          <ac:chgData name="Tim Davey" userId="56521abb-ba0b-4b35-bb58-77079940deb5" providerId="ADAL" clId="{6E6C29E6-0A82-4D97-9576-FCFEDDCCC7D1}" dt="2021-02-02T09:51:33.519" v="2821" actId="6549"/>
          <ac:spMkLst>
            <pc:docMk/>
            <pc:sldMk cId="923578002" sldId="285"/>
            <ac:spMk id="4" creationId="{780E857B-8F63-4F31-83D7-621CF6A1D719}"/>
          </ac:spMkLst>
        </pc:spChg>
        <pc:spChg chg="del">
          <ac:chgData name="Tim Davey" userId="56521abb-ba0b-4b35-bb58-77079940deb5" providerId="ADAL" clId="{6E6C29E6-0A82-4D97-9576-FCFEDDCCC7D1}" dt="2021-02-02T09:51:41.448" v="2822" actId="478"/>
          <ac:spMkLst>
            <pc:docMk/>
            <pc:sldMk cId="923578002" sldId="285"/>
            <ac:spMk id="5" creationId="{0F31966F-F97B-4D5C-B359-0F25F50C86CD}"/>
          </ac:spMkLst>
        </pc:spChg>
        <pc:spChg chg="del">
          <ac:chgData name="Tim Davey" userId="56521abb-ba0b-4b35-bb58-77079940deb5" providerId="ADAL" clId="{6E6C29E6-0A82-4D97-9576-FCFEDDCCC7D1}" dt="2021-02-02T09:51:41.448" v="2822" actId="478"/>
          <ac:spMkLst>
            <pc:docMk/>
            <pc:sldMk cId="923578002" sldId="285"/>
            <ac:spMk id="6" creationId="{D14B8177-7AE9-4C83-A61B-7E2470BAFFC7}"/>
          </ac:spMkLst>
        </pc:spChg>
        <pc:spChg chg="add mod">
          <ac:chgData name="Tim Davey" userId="56521abb-ba0b-4b35-bb58-77079940deb5" providerId="ADAL" clId="{6E6C29E6-0A82-4D97-9576-FCFEDDCCC7D1}" dt="2021-02-02T12:25:47.144" v="4072" actId="1076"/>
          <ac:spMkLst>
            <pc:docMk/>
            <pc:sldMk cId="923578002" sldId="285"/>
            <ac:spMk id="7" creationId="{ECEC5448-4BA7-4EE1-A555-EE72CAF9F39C}"/>
          </ac:spMkLst>
        </pc:spChg>
        <pc:spChg chg="mod">
          <ac:chgData name="Tim Davey" userId="56521abb-ba0b-4b35-bb58-77079940deb5" providerId="ADAL" clId="{6E6C29E6-0A82-4D97-9576-FCFEDDCCC7D1}" dt="2021-02-02T09:51:10.648" v="2780" actId="20577"/>
          <ac:spMkLst>
            <pc:docMk/>
            <pc:sldMk cId="923578002" sldId="285"/>
            <ac:spMk id="12" creationId="{00000000-0000-0000-0000-000000000000}"/>
          </ac:spMkLst>
        </pc:spChg>
        <pc:spChg chg="del">
          <ac:chgData name="Tim Davey" userId="56521abb-ba0b-4b35-bb58-77079940deb5" providerId="ADAL" clId="{6E6C29E6-0A82-4D97-9576-FCFEDDCCC7D1}" dt="2021-02-02T09:51:41.448" v="2822" actId="478"/>
          <ac:spMkLst>
            <pc:docMk/>
            <pc:sldMk cId="923578002" sldId="285"/>
            <ac:spMk id="13" creationId="{9EEA1F70-EF82-4269-842B-4604753B445B}"/>
          </ac:spMkLst>
        </pc:spChg>
        <pc:spChg chg="del">
          <ac:chgData name="Tim Davey" userId="56521abb-ba0b-4b35-bb58-77079940deb5" providerId="ADAL" clId="{6E6C29E6-0A82-4D97-9576-FCFEDDCCC7D1}" dt="2021-02-02T09:51:41.448" v="2822" actId="478"/>
          <ac:spMkLst>
            <pc:docMk/>
            <pc:sldMk cId="923578002" sldId="285"/>
            <ac:spMk id="14" creationId="{7EEEAE39-73ED-41C7-B02E-E0C53187A2A4}"/>
          </ac:spMkLst>
        </pc:spChg>
        <pc:spChg chg="del">
          <ac:chgData name="Tim Davey" userId="56521abb-ba0b-4b35-bb58-77079940deb5" providerId="ADAL" clId="{6E6C29E6-0A82-4D97-9576-FCFEDDCCC7D1}" dt="2021-02-02T09:51:41.448" v="2822" actId="478"/>
          <ac:spMkLst>
            <pc:docMk/>
            <pc:sldMk cId="923578002" sldId="285"/>
            <ac:spMk id="16" creationId="{F1A6B17B-928D-4FF9-883C-88B41CDA75BF}"/>
          </ac:spMkLst>
        </pc:spChg>
        <pc:spChg chg="del">
          <ac:chgData name="Tim Davey" userId="56521abb-ba0b-4b35-bb58-77079940deb5" providerId="ADAL" clId="{6E6C29E6-0A82-4D97-9576-FCFEDDCCC7D1}" dt="2021-02-02T09:51:41.448" v="2822" actId="478"/>
          <ac:spMkLst>
            <pc:docMk/>
            <pc:sldMk cId="923578002" sldId="285"/>
            <ac:spMk id="17" creationId="{4A7160E5-2083-46D2-A91D-7B6AB9332526}"/>
          </ac:spMkLst>
        </pc:spChg>
        <pc:spChg chg="del">
          <ac:chgData name="Tim Davey" userId="56521abb-ba0b-4b35-bb58-77079940deb5" providerId="ADAL" clId="{6E6C29E6-0A82-4D97-9576-FCFEDDCCC7D1}" dt="2021-02-02T09:51:41.448" v="2822" actId="478"/>
          <ac:spMkLst>
            <pc:docMk/>
            <pc:sldMk cId="923578002" sldId="285"/>
            <ac:spMk id="18" creationId="{AA8A603E-00C1-453B-8FC4-28646D6E43E9}"/>
          </ac:spMkLst>
        </pc:spChg>
        <pc:spChg chg="del">
          <ac:chgData name="Tim Davey" userId="56521abb-ba0b-4b35-bb58-77079940deb5" providerId="ADAL" clId="{6E6C29E6-0A82-4D97-9576-FCFEDDCCC7D1}" dt="2021-02-02T09:51:41.448" v="2822" actId="478"/>
          <ac:spMkLst>
            <pc:docMk/>
            <pc:sldMk cId="923578002" sldId="285"/>
            <ac:spMk id="19" creationId="{D70EBC63-55FF-468A-AD3C-32CB7CD2F5C9}"/>
          </ac:spMkLst>
        </pc:spChg>
        <pc:spChg chg="del">
          <ac:chgData name="Tim Davey" userId="56521abb-ba0b-4b35-bb58-77079940deb5" providerId="ADAL" clId="{6E6C29E6-0A82-4D97-9576-FCFEDDCCC7D1}" dt="2021-02-02T09:51:41.448" v="2822" actId="478"/>
          <ac:spMkLst>
            <pc:docMk/>
            <pc:sldMk cId="923578002" sldId="285"/>
            <ac:spMk id="20" creationId="{FD0C61F4-11D8-4D32-B227-146FFE26FD2C}"/>
          </ac:spMkLst>
        </pc:spChg>
        <pc:spChg chg="add del mod">
          <ac:chgData name="Tim Davey" userId="56521abb-ba0b-4b35-bb58-77079940deb5" providerId="ADAL" clId="{6E6C29E6-0A82-4D97-9576-FCFEDDCCC7D1}" dt="2021-02-02T10:49:33.863" v="3245" actId="478"/>
          <ac:spMkLst>
            <pc:docMk/>
            <pc:sldMk cId="923578002" sldId="285"/>
            <ac:spMk id="21" creationId="{0DC97569-C12F-49AE-BD99-3EC4FD8ECF6B}"/>
          </ac:spMkLst>
        </pc:spChg>
        <pc:spChg chg="add del mod">
          <ac:chgData name="Tim Davey" userId="56521abb-ba0b-4b35-bb58-77079940deb5" providerId="ADAL" clId="{6E6C29E6-0A82-4D97-9576-FCFEDDCCC7D1}" dt="2021-02-02T10:50:40.598" v="3470" actId="478"/>
          <ac:spMkLst>
            <pc:docMk/>
            <pc:sldMk cId="923578002" sldId="285"/>
            <ac:spMk id="22" creationId="{5D6FF91D-61FD-41F8-A62B-897A06DFE578}"/>
          </ac:spMkLst>
        </pc:spChg>
        <pc:spChg chg="add del mod">
          <ac:chgData name="Tim Davey" userId="56521abb-ba0b-4b35-bb58-77079940deb5" providerId="ADAL" clId="{6E6C29E6-0A82-4D97-9576-FCFEDDCCC7D1}" dt="2021-02-02T12:23:08.608" v="3772" actId="478"/>
          <ac:spMkLst>
            <pc:docMk/>
            <pc:sldMk cId="923578002" sldId="285"/>
            <ac:spMk id="23" creationId="{73074613-E0D4-4C74-805C-610CC27D3460}"/>
          </ac:spMkLst>
        </pc:spChg>
        <pc:spChg chg="add del mod">
          <ac:chgData name="Tim Davey" userId="56521abb-ba0b-4b35-bb58-77079940deb5" providerId="ADAL" clId="{6E6C29E6-0A82-4D97-9576-FCFEDDCCC7D1}" dt="2021-02-02T12:23:23.550" v="3787" actId="478"/>
          <ac:spMkLst>
            <pc:docMk/>
            <pc:sldMk cId="923578002" sldId="285"/>
            <ac:spMk id="24" creationId="{5E26121C-AEE1-4AE0-A1C4-6F13AD456A4A}"/>
          </ac:spMkLst>
        </pc:spChg>
        <pc:spChg chg="add del mod">
          <ac:chgData name="Tim Davey" userId="56521abb-ba0b-4b35-bb58-77079940deb5" providerId="ADAL" clId="{6E6C29E6-0A82-4D97-9576-FCFEDDCCC7D1}" dt="2021-02-02T12:21:23.435" v="3646" actId="478"/>
          <ac:spMkLst>
            <pc:docMk/>
            <pc:sldMk cId="923578002" sldId="285"/>
            <ac:spMk id="25" creationId="{23BB87C3-5B9F-48F6-992F-B6D23EB83B4B}"/>
          </ac:spMkLst>
        </pc:spChg>
        <pc:spChg chg="add mod">
          <ac:chgData name="Tim Davey" userId="56521abb-ba0b-4b35-bb58-77079940deb5" providerId="ADAL" clId="{6E6C29E6-0A82-4D97-9576-FCFEDDCCC7D1}" dt="2021-02-02T12:25:18.513" v="4063" actId="14100"/>
          <ac:spMkLst>
            <pc:docMk/>
            <pc:sldMk cId="923578002" sldId="285"/>
            <ac:spMk id="26" creationId="{C959F774-345B-439F-99BD-9CDAE9208344}"/>
          </ac:spMkLst>
        </pc:spChg>
        <pc:spChg chg="add mod">
          <ac:chgData name="Tim Davey" userId="56521abb-ba0b-4b35-bb58-77079940deb5" providerId="ADAL" clId="{6E6C29E6-0A82-4D97-9576-FCFEDDCCC7D1}" dt="2021-02-02T12:25:24.850" v="4065" actId="1076"/>
          <ac:spMkLst>
            <pc:docMk/>
            <pc:sldMk cId="923578002" sldId="285"/>
            <ac:spMk id="27" creationId="{567A29A9-C620-4072-B86C-D6931E25EFEF}"/>
          </ac:spMkLst>
        </pc:spChg>
        <pc:spChg chg="add mod">
          <ac:chgData name="Tim Davey" userId="56521abb-ba0b-4b35-bb58-77079940deb5" providerId="ADAL" clId="{6E6C29E6-0A82-4D97-9576-FCFEDDCCC7D1}" dt="2021-02-02T12:25:50.373" v="4073" actId="1076"/>
          <ac:spMkLst>
            <pc:docMk/>
            <pc:sldMk cId="923578002" sldId="285"/>
            <ac:spMk id="28" creationId="{03D07411-44DE-4928-B6D2-4AF4E2320709}"/>
          </ac:spMkLst>
        </pc:spChg>
        <pc:spChg chg="add mod">
          <ac:chgData name="Tim Davey" userId="56521abb-ba0b-4b35-bb58-77079940deb5" providerId="ADAL" clId="{6E6C29E6-0A82-4D97-9576-FCFEDDCCC7D1}" dt="2021-02-02T12:25:21.789" v="4064" actId="1076"/>
          <ac:spMkLst>
            <pc:docMk/>
            <pc:sldMk cId="923578002" sldId="285"/>
            <ac:spMk id="29" creationId="{AC5FAEBB-6FDF-4F0E-8FC9-0DD60DDC0D37}"/>
          </ac:spMkLst>
        </pc:spChg>
        <pc:spChg chg="add mod">
          <ac:chgData name="Tim Davey" userId="56521abb-ba0b-4b35-bb58-77079940deb5" providerId="ADAL" clId="{6E6C29E6-0A82-4D97-9576-FCFEDDCCC7D1}" dt="2021-02-02T12:25:40.920" v="4069" actId="1076"/>
          <ac:spMkLst>
            <pc:docMk/>
            <pc:sldMk cId="923578002" sldId="285"/>
            <ac:spMk id="30" creationId="{97C1D216-1A19-4664-ACEF-C7698D02A3B4}"/>
          </ac:spMkLst>
        </pc:spChg>
        <pc:spChg chg="del">
          <ac:chgData name="Tim Davey" userId="56521abb-ba0b-4b35-bb58-77079940deb5" providerId="ADAL" clId="{6E6C29E6-0A82-4D97-9576-FCFEDDCCC7D1}" dt="2021-02-02T09:51:41.448" v="2822" actId="478"/>
          <ac:spMkLst>
            <pc:docMk/>
            <pc:sldMk cId="923578002" sldId="285"/>
            <ac:spMk id="79" creationId="{00000000-0000-0000-0000-000000000000}"/>
          </ac:spMkLst>
        </pc:spChg>
        <pc:picChg chg="del">
          <ac:chgData name="Tim Davey" userId="56521abb-ba0b-4b35-bb58-77079940deb5" providerId="ADAL" clId="{6E6C29E6-0A82-4D97-9576-FCFEDDCCC7D1}" dt="2021-02-02T09:51:41.448" v="2822" actId="478"/>
          <ac:picMkLst>
            <pc:docMk/>
            <pc:sldMk cId="923578002" sldId="285"/>
            <ac:picMk id="107" creationId="{2C6C6BA7-9898-A642-9B52-219F29F042E4}"/>
          </ac:picMkLst>
        </pc:picChg>
      </pc:sldChg>
      <pc:sldChg chg="modSp add mod">
        <pc:chgData name="Tim Davey" userId="56521abb-ba0b-4b35-bb58-77079940deb5" providerId="ADAL" clId="{6E6C29E6-0A82-4D97-9576-FCFEDDCCC7D1}" dt="2021-02-02T12:43:29.190" v="4670" actId="1076"/>
        <pc:sldMkLst>
          <pc:docMk/>
          <pc:sldMk cId="4039810558" sldId="286"/>
        </pc:sldMkLst>
        <pc:spChg chg="mod">
          <ac:chgData name="Tim Davey" userId="56521abb-ba0b-4b35-bb58-77079940deb5" providerId="ADAL" clId="{6E6C29E6-0A82-4D97-9576-FCFEDDCCC7D1}" dt="2021-02-02T12:28:10.623" v="4110" actId="20577"/>
          <ac:spMkLst>
            <pc:docMk/>
            <pc:sldMk cId="4039810558" sldId="286"/>
            <ac:spMk id="4" creationId="{780E857B-8F63-4F31-83D7-621CF6A1D719}"/>
          </ac:spMkLst>
        </pc:spChg>
        <pc:spChg chg="mod">
          <ac:chgData name="Tim Davey" userId="56521abb-ba0b-4b35-bb58-77079940deb5" providerId="ADAL" clId="{6E6C29E6-0A82-4D97-9576-FCFEDDCCC7D1}" dt="2021-02-02T12:43:29.190" v="4670" actId="1076"/>
          <ac:spMkLst>
            <pc:docMk/>
            <pc:sldMk cId="4039810558" sldId="286"/>
            <ac:spMk id="7" creationId="{ECEC5448-4BA7-4EE1-A555-EE72CAF9F39C}"/>
          </ac:spMkLst>
        </pc:spChg>
        <pc:spChg chg="mod">
          <ac:chgData name="Tim Davey" userId="56521abb-ba0b-4b35-bb58-77079940deb5" providerId="ADAL" clId="{6E6C29E6-0A82-4D97-9576-FCFEDDCCC7D1}" dt="2021-02-02T12:26:54.686" v="4095" actId="1076"/>
          <ac:spMkLst>
            <pc:docMk/>
            <pc:sldMk cId="4039810558" sldId="286"/>
            <ac:spMk id="26" creationId="{C959F774-345B-439F-99BD-9CDAE9208344}"/>
          </ac:spMkLst>
        </pc:spChg>
        <pc:spChg chg="mod">
          <ac:chgData name="Tim Davey" userId="56521abb-ba0b-4b35-bb58-77079940deb5" providerId="ADAL" clId="{6E6C29E6-0A82-4D97-9576-FCFEDDCCC7D1}" dt="2021-02-02T12:42:44.006" v="4636" actId="6549"/>
          <ac:spMkLst>
            <pc:docMk/>
            <pc:sldMk cId="4039810558" sldId="286"/>
            <ac:spMk id="27" creationId="{567A29A9-C620-4072-B86C-D6931E25EFEF}"/>
          </ac:spMkLst>
        </pc:spChg>
        <pc:spChg chg="mod">
          <ac:chgData name="Tim Davey" userId="56521abb-ba0b-4b35-bb58-77079940deb5" providerId="ADAL" clId="{6E6C29E6-0A82-4D97-9576-FCFEDDCCC7D1}" dt="2021-02-02T12:41:51.013" v="4635" actId="14100"/>
          <ac:spMkLst>
            <pc:docMk/>
            <pc:sldMk cId="4039810558" sldId="286"/>
            <ac:spMk id="28" creationId="{03D07411-44DE-4928-B6D2-4AF4E2320709}"/>
          </ac:spMkLst>
        </pc:spChg>
        <pc:spChg chg="mod">
          <ac:chgData name="Tim Davey" userId="56521abb-ba0b-4b35-bb58-77079940deb5" providerId="ADAL" clId="{6E6C29E6-0A82-4D97-9576-FCFEDDCCC7D1}" dt="2021-02-02T12:26:59.330" v="4096" actId="1076"/>
          <ac:spMkLst>
            <pc:docMk/>
            <pc:sldMk cId="4039810558" sldId="286"/>
            <ac:spMk id="29" creationId="{AC5FAEBB-6FDF-4F0E-8FC9-0DD60DDC0D37}"/>
          </ac:spMkLst>
        </pc:spChg>
        <pc:spChg chg="mod">
          <ac:chgData name="Tim Davey" userId="56521abb-ba0b-4b35-bb58-77079940deb5" providerId="ADAL" clId="{6E6C29E6-0A82-4D97-9576-FCFEDDCCC7D1}" dt="2021-02-02T12:43:08.401" v="4660" actId="20577"/>
          <ac:spMkLst>
            <pc:docMk/>
            <pc:sldMk cId="4039810558" sldId="286"/>
            <ac:spMk id="30" creationId="{97C1D216-1A19-4664-ACEF-C7698D02A3B4}"/>
          </ac:spMkLst>
        </pc:spChg>
      </pc:sldChg>
      <pc:sldChg chg="addSp delSp modSp add mod modNotesTx">
        <pc:chgData name="Tim Davey" userId="56521abb-ba0b-4b35-bb58-77079940deb5" providerId="ADAL" clId="{6E6C29E6-0A82-4D97-9576-FCFEDDCCC7D1}" dt="2021-02-02T14:56:26.164" v="7917" actId="20577"/>
        <pc:sldMkLst>
          <pc:docMk/>
          <pc:sldMk cId="1555184803" sldId="287"/>
        </pc:sldMkLst>
        <pc:spChg chg="add del mod">
          <ac:chgData name="Tim Davey" userId="56521abb-ba0b-4b35-bb58-77079940deb5" providerId="ADAL" clId="{6E6C29E6-0A82-4D97-9576-FCFEDDCCC7D1}" dt="2021-02-02T14:45:58.977" v="7511" actId="478"/>
          <ac:spMkLst>
            <pc:docMk/>
            <pc:sldMk cId="1555184803" sldId="287"/>
            <ac:spMk id="3" creationId="{1BE1E348-7250-4BCD-99F5-2A2C282963CA}"/>
          </ac:spMkLst>
        </pc:spChg>
        <pc:spChg chg="del">
          <ac:chgData name="Tim Davey" userId="56521abb-ba0b-4b35-bb58-77079940deb5" providerId="ADAL" clId="{6E6C29E6-0A82-4D97-9576-FCFEDDCCC7D1}" dt="2021-02-02T12:29:15.947" v="4112" actId="478"/>
          <ac:spMkLst>
            <pc:docMk/>
            <pc:sldMk cId="1555184803" sldId="287"/>
            <ac:spMk id="4" creationId="{780E857B-8F63-4F31-83D7-621CF6A1D719}"/>
          </ac:spMkLst>
        </pc:spChg>
        <pc:spChg chg="del">
          <ac:chgData name="Tim Davey" userId="56521abb-ba0b-4b35-bb58-77079940deb5" providerId="ADAL" clId="{6E6C29E6-0A82-4D97-9576-FCFEDDCCC7D1}" dt="2021-02-02T12:29:15.947" v="4112" actId="478"/>
          <ac:spMkLst>
            <pc:docMk/>
            <pc:sldMk cId="1555184803" sldId="287"/>
            <ac:spMk id="7" creationId="{ECEC5448-4BA7-4EE1-A555-EE72CAF9F39C}"/>
          </ac:spMkLst>
        </pc:spChg>
        <pc:spChg chg="mod">
          <ac:chgData name="Tim Davey" userId="56521abb-ba0b-4b35-bb58-77079940deb5" providerId="ADAL" clId="{6E6C29E6-0A82-4D97-9576-FCFEDDCCC7D1}" dt="2021-02-02T14:37:30.511" v="6836" actId="20577"/>
          <ac:spMkLst>
            <pc:docMk/>
            <pc:sldMk cId="1555184803" sldId="287"/>
            <ac:spMk id="12" creationId="{00000000-0000-0000-0000-000000000000}"/>
          </ac:spMkLst>
        </pc:spChg>
        <pc:spChg chg="add del mod">
          <ac:chgData name="Tim Davey" userId="56521abb-ba0b-4b35-bb58-77079940deb5" providerId="ADAL" clId="{6E6C29E6-0A82-4D97-9576-FCFEDDCCC7D1}" dt="2021-02-02T14:48:29.166" v="7731" actId="478"/>
          <ac:spMkLst>
            <pc:docMk/>
            <pc:sldMk cId="1555184803" sldId="287"/>
            <ac:spMk id="13" creationId="{3F93C632-A914-4F05-A8B3-9FCFB475681A}"/>
          </ac:spMkLst>
        </pc:spChg>
        <pc:spChg chg="add del mod">
          <ac:chgData name="Tim Davey" userId="56521abb-ba0b-4b35-bb58-77079940deb5" providerId="ADAL" clId="{6E6C29E6-0A82-4D97-9576-FCFEDDCCC7D1}" dt="2021-02-02T14:45:53.744" v="7508" actId="478"/>
          <ac:spMkLst>
            <pc:docMk/>
            <pc:sldMk cId="1555184803" sldId="287"/>
            <ac:spMk id="14" creationId="{CC36B3C0-92C0-485A-A356-2C1E66D030BD}"/>
          </ac:spMkLst>
        </pc:spChg>
        <pc:spChg chg="add del mod">
          <ac:chgData name="Tim Davey" userId="56521abb-ba0b-4b35-bb58-77079940deb5" providerId="ADAL" clId="{6E6C29E6-0A82-4D97-9576-FCFEDDCCC7D1}" dt="2021-02-02T14:46:00.431" v="7512" actId="478"/>
          <ac:spMkLst>
            <pc:docMk/>
            <pc:sldMk cId="1555184803" sldId="287"/>
            <ac:spMk id="15" creationId="{4335AF83-BE48-4919-9B25-8653087F09DB}"/>
          </ac:spMkLst>
        </pc:spChg>
        <pc:spChg chg="add del mod">
          <ac:chgData name="Tim Davey" userId="56521abb-ba0b-4b35-bb58-77079940deb5" providerId="ADAL" clId="{6E6C29E6-0A82-4D97-9576-FCFEDDCCC7D1}" dt="2021-02-02T14:46:13.408" v="7517" actId="478"/>
          <ac:spMkLst>
            <pc:docMk/>
            <pc:sldMk cId="1555184803" sldId="287"/>
            <ac:spMk id="16" creationId="{4C583F13-E58D-49C8-9A64-8F25AE36841D}"/>
          </ac:spMkLst>
        </pc:spChg>
        <pc:spChg chg="add del mod">
          <ac:chgData name="Tim Davey" userId="56521abb-ba0b-4b35-bb58-77079940deb5" providerId="ADAL" clId="{6E6C29E6-0A82-4D97-9576-FCFEDDCCC7D1}" dt="2021-02-02T14:45:51.824" v="7507" actId="478"/>
          <ac:spMkLst>
            <pc:docMk/>
            <pc:sldMk cId="1555184803" sldId="287"/>
            <ac:spMk id="17" creationId="{FDB7B1B5-DDD8-4A11-A4E6-8D68EDD8933C}"/>
          </ac:spMkLst>
        </pc:spChg>
        <pc:spChg chg="add del mod">
          <ac:chgData name="Tim Davey" userId="56521abb-ba0b-4b35-bb58-77079940deb5" providerId="ADAL" clId="{6E6C29E6-0A82-4D97-9576-FCFEDDCCC7D1}" dt="2021-02-02T14:46:11.840" v="7516" actId="478"/>
          <ac:spMkLst>
            <pc:docMk/>
            <pc:sldMk cId="1555184803" sldId="287"/>
            <ac:spMk id="18" creationId="{F3473A3B-7126-4CB1-BD51-FE0EDB2C5CE9}"/>
          </ac:spMkLst>
        </pc:spChg>
        <pc:spChg chg="add mod">
          <ac:chgData name="Tim Davey" userId="56521abb-ba0b-4b35-bb58-77079940deb5" providerId="ADAL" clId="{6E6C29E6-0A82-4D97-9576-FCFEDDCCC7D1}" dt="2021-02-02T14:37:41.766" v="6855" actId="20577"/>
          <ac:spMkLst>
            <pc:docMk/>
            <pc:sldMk cId="1555184803" sldId="287"/>
            <ac:spMk id="19" creationId="{3DB6D9AD-7030-43E3-B845-F22DB6C7A89B}"/>
          </ac:spMkLst>
        </pc:spChg>
        <pc:spChg chg="add mod">
          <ac:chgData name="Tim Davey" userId="56521abb-ba0b-4b35-bb58-77079940deb5" providerId="ADAL" clId="{6E6C29E6-0A82-4D97-9576-FCFEDDCCC7D1}" dt="2021-02-02T14:56:26.164" v="7917" actId="20577"/>
          <ac:spMkLst>
            <pc:docMk/>
            <pc:sldMk cId="1555184803" sldId="287"/>
            <ac:spMk id="20" creationId="{04FBEEC0-C586-40F4-8BDC-A1ECB5CF65C8}"/>
          </ac:spMkLst>
        </pc:spChg>
        <pc:spChg chg="del">
          <ac:chgData name="Tim Davey" userId="56521abb-ba0b-4b35-bb58-77079940deb5" providerId="ADAL" clId="{6E6C29E6-0A82-4D97-9576-FCFEDDCCC7D1}" dt="2021-02-02T12:29:15.947" v="4112" actId="478"/>
          <ac:spMkLst>
            <pc:docMk/>
            <pc:sldMk cId="1555184803" sldId="287"/>
            <ac:spMk id="26" creationId="{C959F774-345B-439F-99BD-9CDAE9208344}"/>
          </ac:spMkLst>
        </pc:spChg>
        <pc:spChg chg="del">
          <ac:chgData name="Tim Davey" userId="56521abb-ba0b-4b35-bb58-77079940deb5" providerId="ADAL" clId="{6E6C29E6-0A82-4D97-9576-FCFEDDCCC7D1}" dt="2021-02-02T12:29:15.947" v="4112" actId="478"/>
          <ac:spMkLst>
            <pc:docMk/>
            <pc:sldMk cId="1555184803" sldId="287"/>
            <ac:spMk id="27" creationId="{567A29A9-C620-4072-B86C-D6931E25EFEF}"/>
          </ac:spMkLst>
        </pc:spChg>
        <pc:spChg chg="del">
          <ac:chgData name="Tim Davey" userId="56521abb-ba0b-4b35-bb58-77079940deb5" providerId="ADAL" clId="{6E6C29E6-0A82-4D97-9576-FCFEDDCCC7D1}" dt="2021-02-02T12:29:15.947" v="4112" actId="478"/>
          <ac:spMkLst>
            <pc:docMk/>
            <pc:sldMk cId="1555184803" sldId="287"/>
            <ac:spMk id="28" creationId="{03D07411-44DE-4928-B6D2-4AF4E2320709}"/>
          </ac:spMkLst>
        </pc:spChg>
        <pc:spChg chg="del">
          <ac:chgData name="Tim Davey" userId="56521abb-ba0b-4b35-bb58-77079940deb5" providerId="ADAL" clId="{6E6C29E6-0A82-4D97-9576-FCFEDDCCC7D1}" dt="2021-02-02T12:29:15.947" v="4112" actId="478"/>
          <ac:spMkLst>
            <pc:docMk/>
            <pc:sldMk cId="1555184803" sldId="287"/>
            <ac:spMk id="29" creationId="{AC5FAEBB-6FDF-4F0E-8FC9-0DD60DDC0D37}"/>
          </ac:spMkLst>
        </pc:spChg>
        <pc:spChg chg="del">
          <ac:chgData name="Tim Davey" userId="56521abb-ba0b-4b35-bb58-77079940deb5" providerId="ADAL" clId="{6E6C29E6-0A82-4D97-9576-FCFEDDCCC7D1}" dt="2021-02-02T12:29:15.947" v="4112" actId="478"/>
          <ac:spMkLst>
            <pc:docMk/>
            <pc:sldMk cId="1555184803" sldId="287"/>
            <ac:spMk id="30" creationId="{97C1D216-1A19-4664-ACEF-C7698D02A3B4}"/>
          </ac:spMkLst>
        </pc:spChg>
      </pc:sldChg>
      <pc:sldChg chg="addSp delSp modSp add mod modNotesTx">
        <pc:chgData name="Tim Davey" userId="56521abb-ba0b-4b35-bb58-77079940deb5" providerId="ADAL" clId="{6E6C29E6-0A82-4D97-9576-FCFEDDCCC7D1}" dt="2021-02-02T14:50:52.983" v="7782" actId="20577"/>
        <pc:sldMkLst>
          <pc:docMk/>
          <pc:sldMk cId="3466734654" sldId="288"/>
        </pc:sldMkLst>
        <pc:spChg chg="add mod ord">
          <ac:chgData name="Tim Davey" userId="56521abb-ba0b-4b35-bb58-77079940deb5" providerId="ADAL" clId="{6E6C29E6-0A82-4D97-9576-FCFEDDCCC7D1}" dt="2021-02-02T12:38:00.874" v="4513" actId="166"/>
          <ac:spMkLst>
            <pc:docMk/>
            <pc:sldMk cId="3466734654" sldId="288"/>
            <ac:spMk id="3" creationId="{456841D2-200F-4838-8EA5-52AE75E57EFE}"/>
          </ac:spMkLst>
        </pc:spChg>
        <pc:spChg chg="mod">
          <ac:chgData name="Tim Davey" userId="56521abb-ba0b-4b35-bb58-77079940deb5" providerId="ADAL" clId="{6E6C29E6-0A82-4D97-9576-FCFEDDCCC7D1}" dt="2021-02-02T12:31:30.379" v="4297" actId="20577"/>
          <ac:spMkLst>
            <pc:docMk/>
            <pc:sldMk cId="3466734654" sldId="288"/>
            <ac:spMk id="4" creationId="{780E857B-8F63-4F31-83D7-621CF6A1D719}"/>
          </ac:spMkLst>
        </pc:spChg>
        <pc:spChg chg="add mod">
          <ac:chgData name="Tim Davey" userId="56521abb-ba0b-4b35-bb58-77079940deb5" providerId="ADAL" clId="{6E6C29E6-0A82-4D97-9576-FCFEDDCCC7D1}" dt="2021-02-02T12:37:53.276" v="4512" actId="164"/>
          <ac:spMkLst>
            <pc:docMk/>
            <pc:sldMk cId="3466734654" sldId="288"/>
            <ac:spMk id="5" creationId="{EDEBD6F6-6865-4E90-8216-89B0E47B7F95}"/>
          </ac:spMkLst>
        </pc:spChg>
        <pc:spChg chg="add mod">
          <ac:chgData name="Tim Davey" userId="56521abb-ba0b-4b35-bb58-77079940deb5" providerId="ADAL" clId="{6E6C29E6-0A82-4D97-9576-FCFEDDCCC7D1}" dt="2021-02-02T12:37:53.276" v="4512" actId="164"/>
          <ac:spMkLst>
            <pc:docMk/>
            <pc:sldMk cId="3466734654" sldId="288"/>
            <ac:spMk id="6" creationId="{AF51FB45-34BB-4197-9CD5-007DB2500ACF}"/>
          </ac:spMkLst>
        </pc:spChg>
        <pc:spChg chg="del">
          <ac:chgData name="Tim Davey" userId="56521abb-ba0b-4b35-bb58-77079940deb5" providerId="ADAL" clId="{6E6C29E6-0A82-4D97-9576-FCFEDDCCC7D1}" dt="2021-02-02T12:30:36.727" v="4202" actId="478"/>
          <ac:spMkLst>
            <pc:docMk/>
            <pc:sldMk cId="3466734654" sldId="288"/>
            <ac:spMk id="7" creationId="{ECEC5448-4BA7-4EE1-A555-EE72CAF9F39C}"/>
          </ac:spMkLst>
        </pc:spChg>
        <pc:spChg chg="mod">
          <ac:chgData name="Tim Davey" userId="56521abb-ba0b-4b35-bb58-77079940deb5" providerId="ADAL" clId="{6E6C29E6-0A82-4D97-9576-FCFEDDCCC7D1}" dt="2021-02-02T12:31:07.590" v="4226" actId="20577"/>
          <ac:spMkLst>
            <pc:docMk/>
            <pc:sldMk cId="3466734654" sldId="288"/>
            <ac:spMk id="12" creationId="{00000000-0000-0000-0000-000000000000}"/>
          </ac:spMkLst>
        </pc:spChg>
        <pc:spChg chg="add mod ord">
          <ac:chgData name="Tim Davey" userId="56521abb-ba0b-4b35-bb58-77079940deb5" providerId="ADAL" clId="{6E6C29E6-0A82-4D97-9576-FCFEDDCCC7D1}" dt="2021-02-02T12:38:00.874" v="4513" actId="166"/>
          <ac:spMkLst>
            <pc:docMk/>
            <pc:sldMk cId="3466734654" sldId="288"/>
            <ac:spMk id="13" creationId="{B44B3BCE-4C28-455D-8528-0F2DF4E00954}"/>
          </ac:spMkLst>
        </pc:spChg>
        <pc:spChg chg="add mod ord">
          <ac:chgData name="Tim Davey" userId="56521abb-ba0b-4b35-bb58-77079940deb5" providerId="ADAL" clId="{6E6C29E6-0A82-4D97-9576-FCFEDDCCC7D1}" dt="2021-02-02T12:38:13.375" v="4515" actId="14100"/>
          <ac:spMkLst>
            <pc:docMk/>
            <pc:sldMk cId="3466734654" sldId="288"/>
            <ac:spMk id="14" creationId="{19DB20C3-C99B-4EFF-BC84-367EB5FF582C}"/>
          </ac:spMkLst>
        </pc:spChg>
        <pc:spChg chg="add mod ord">
          <ac:chgData name="Tim Davey" userId="56521abb-ba0b-4b35-bb58-77079940deb5" providerId="ADAL" clId="{6E6C29E6-0A82-4D97-9576-FCFEDDCCC7D1}" dt="2021-02-02T12:38:00.874" v="4513" actId="166"/>
          <ac:spMkLst>
            <pc:docMk/>
            <pc:sldMk cId="3466734654" sldId="288"/>
            <ac:spMk id="16" creationId="{1123C36C-F915-476E-906C-3B772236B3E2}"/>
          </ac:spMkLst>
        </pc:spChg>
        <pc:spChg chg="del">
          <ac:chgData name="Tim Davey" userId="56521abb-ba0b-4b35-bb58-77079940deb5" providerId="ADAL" clId="{6E6C29E6-0A82-4D97-9576-FCFEDDCCC7D1}" dt="2021-02-02T12:30:36.727" v="4202" actId="478"/>
          <ac:spMkLst>
            <pc:docMk/>
            <pc:sldMk cId="3466734654" sldId="288"/>
            <ac:spMk id="26" creationId="{C959F774-345B-439F-99BD-9CDAE9208344}"/>
          </ac:spMkLst>
        </pc:spChg>
        <pc:spChg chg="del">
          <ac:chgData name="Tim Davey" userId="56521abb-ba0b-4b35-bb58-77079940deb5" providerId="ADAL" clId="{6E6C29E6-0A82-4D97-9576-FCFEDDCCC7D1}" dt="2021-02-02T12:30:36.727" v="4202" actId="478"/>
          <ac:spMkLst>
            <pc:docMk/>
            <pc:sldMk cId="3466734654" sldId="288"/>
            <ac:spMk id="27" creationId="{567A29A9-C620-4072-B86C-D6931E25EFEF}"/>
          </ac:spMkLst>
        </pc:spChg>
        <pc:spChg chg="del">
          <ac:chgData name="Tim Davey" userId="56521abb-ba0b-4b35-bb58-77079940deb5" providerId="ADAL" clId="{6E6C29E6-0A82-4D97-9576-FCFEDDCCC7D1}" dt="2021-02-02T12:30:36.727" v="4202" actId="478"/>
          <ac:spMkLst>
            <pc:docMk/>
            <pc:sldMk cId="3466734654" sldId="288"/>
            <ac:spMk id="28" creationId="{03D07411-44DE-4928-B6D2-4AF4E2320709}"/>
          </ac:spMkLst>
        </pc:spChg>
        <pc:spChg chg="del">
          <ac:chgData name="Tim Davey" userId="56521abb-ba0b-4b35-bb58-77079940deb5" providerId="ADAL" clId="{6E6C29E6-0A82-4D97-9576-FCFEDDCCC7D1}" dt="2021-02-02T12:30:36.727" v="4202" actId="478"/>
          <ac:spMkLst>
            <pc:docMk/>
            <pc:sldMk cId="3466734654" sldId="288"/>
            <ac:spMk id="29" creationId="{AC5FAEBB-6FDF-4F0E-8FC9-0DD60DDC0D37}"/>
          </ac:spMkLst>
        </pc:spChg>
        <pc:spChg chg="del">
          <ac:chgData name="Tim Davey" userId="56521abb-ba0b-4b35-bb58-77079940deb5" providerId="ADAL" clId="{6E6C29E6-0A82-4D97-9576-FCFEDDCCC7D1}" dt="2021-02-02T12:30:36.727" v="4202" actId="478"/>
          <ac:spMkLst>
            <pc:docMk/>
            <pc:sldMk cId="3466734654" sldId="288"/>
            <ac:spMk id="30" creationId="{97C1D216-1A19-4664-ACEF-C7698D02A3B4}"/>
          </ac:spMkLst>
        </pc:spChg>
        <pc:grpChg chg="add mod">
          <ac:chgData name="Tim Davey" userId="56521abb-ba0b-4b35-bb58-77079940deb5" providerId="ADAL" clId="{6E6C29E6-0A82-4D97-9576-FCFEDDCCC7D1}" dt="2021-02-02T12:37:53.276" v="4512" actId="164"/>
          <ac:grpSpMkLst>
            <pc:docMk/>
            <pc:sldMk cId="3466734654" sldId="288"/>
            <ac:grpSpMk id="8" creationId="{19853DF3-DA63-41CE-8013-6827F1C3A3E3}"/>
          </ac:grpSpMkLst>
        </pc:grpChg>
        <pc:picChg chg="add mod">
          <ac:chgData name="Tim Davey" userId="56521abb-ba0b-4b35-bb58-77079940deb5" providerId="ADAL" clId="{6E6C29E6-0A82-4D97-9576-FCFEDDCCC7D1}" dt="2021-02-02T12:37:53.276" v="4512" actId="164"/>
          <ac:picMkLst>
            <pc:docMk/>
            <pc:sldMk cId="3466734654" sldId="288"/>
            <ac:picMk id="11" creationId="{1693DEFE-1966-49A4-9250-B3273C3ED48B}"/>
          </ac:picMkLst>
        </pc:picChg>
      </pc:sldChg>
      <pc:sldChg chg="addSp delSp modSp add mod modNotesTx">
        <pc:chgData name="Tim Davey" userId="56521abb-ba0b-4b35-bb58-77079940deb5" providerId="ADAL" clId="{6E6C29E6-0A82-4D97-9576-FCFEDDCCC7D1}" dt="2021-02-15T11:39:27.903" v="8060" actId="20577"/>
        <pc:sldMkLst>
          <pc:docMk/>
          <pc:sldMk cId="851113298" sldId="289"/>
        </pc:sldMkLst>
        <pc:spChg chg="del">
          <ac:chgData name="Tim Davey" userId="56521abb-ba0b-4b35-bb58-77079940deb5" providerId="ADAL" clId="{6E6C29E6-0A82-4D97-9576-FCFEDDCCC7D1}" dt="2021-02-02T12:39:53.766" v="4544" actId="478"/>
          <ac:spMkLst>
            <pc:docMk/>
            <pc:sldMk cId="851113298" sldId="289"/>
            <ac:spMk id="3" creationId="{456841D2-200F-4838-8EA5-52AE75E57EFE}"/>
          </ac:spMkLst>
        </pc:spChg>
        <pc:spChg chg="mod">
          <ac:chgData name="Tim Davey" userId="56521abb-ba0b-4b35-bb58-77079940deb5" providerId="ADAL" clId="{6E6C29E6-0A82-4D97-9576-FCFEDDCCC7D1}" dt="2021-02-02T12:40:28.898" v="4621" actId="20577"/>
          <ac:spMkLst>
            <pc:docMk/>
            <pc:sldMk cId="851113298" sldId="289"/>
            <ac:spMk id="4" creationId="{780E857B-8F63-4F31-83D7-621CF6A1D719}"/>
          </ac:spMkLst>
        </pc:spChg>
        <pc:spChg chg="mod">
          <ac:chgData name="Tim Davey" userId="56521abb-ba0b-4b35-bb58-77079940deb5" providerId="ADAL" clId="{6E6C29E6-0A82-4D97-9576-FCFEDDCCC7D1}" dt="2021-02-02T12:39:49.967" v="4543" actId="20577"/>
          <ac:spMkLst>
            <pc:docMk/>
            <pc:sldMk cId="851113298" sldId="289"/>
            <ac:spMk id="12" creationId="{00000000-0000-0000-0000-000000000000}"/>
          </ac:spMkLst>
        </pc:spChg>
        <pc:spChg chg="del">
          <ac:chgData name="Tim Davey" userId="56521abb-ba0b-4b35-bb58-77079940deb5" providerId="ADAL" clId="{6E6C29E6-0A82-4D97-9576-FCFEDDCCC7D1}" dt="2021-02-02T12:39:53.766" v="4544" actId="478"/>
          <ac:spMkLst>
            <pc:docMk/>
            <pc:sldMk cId="851113298" sldId="289"/>
            <ac:spMk id="13" creationId="{B44B3BCE-4C28-455D-8528-0F2DF4E00954}"/>
          </ac:spMkLst>
        </pc:spChg>
        <pc:spChg chg="del">
          <ac:chgData name="Tim Davey" userId="56521abb-ba0b-4b35-bb58-77079940deb5" providerId="ADAL" clId="{6E6C29E6-0A82-4D97-9576-FCFEDDCCC7D1}" dt="2021-02-02T12:39:53.766" v="4544" actId="478"/>
          <ac:spMkLst>
            <pc:docMk/>
            <pc:sldMk cId="851113298" sldId="289"/>
            <ac:spMk id="14" creationId="{19DB20C3-C99B-4EFF-BC84-367EB5FF582C}"/>
          </ac:spMkLst>
        </pc:spChg>
        <pc:spChg chg="add mod">
          <ac:chgData name="Tim Davey" userId="56521abb-ba0b-4b35-bb58-77079940deb5" providerId="ADAL" clId="{6E6C29E6-0A82-4D97-9576-FCFEDDCCC7D1}" dt="2021-02-02T13:33:28.033" v="5209" actId="1038"/>
          <ac:spMkLst>
            <pc:docMk/>
            <pc:sldMk cId="851113298" sldId="289"/>
            <ac:spMk id="15" creationId="{B2B389E9-11A8-4EA1-923D-C02CFDF341E2}"/>
          </ac:spMkLst>
        </pc:spChg>
        <pc:spChg chg="del">
          <ac:chgData name="Tim Davey" userId="56521abb-ba0b-4b35-bb58-77079940deb5" providerId="ADAL" clId="{6E6C29E6-0A82-4D97-9576-FCFEDDCCC7D1}" dt="2021-02-02T12:39:53.766" v="4544" actId="478"/>
          <ac:spMkLst>
            <pc:docMk/>
            <pc:sldMk cId="851113298" sldId="289"/>
            <ac:spMk id="16" creationId="{1123C36C-F915-476E-906C-3B772236B3E2}"/>
          </ac:spMkLst>
        </pc:spChg>
        <pc:spChg chg="add mod">
          <ac:chgData name="Tim Davey" userId="56521abb-ba0b-4b35-bb58-77079940deb5" providerId="ADAL" clId="{6E6C29E6-0A82-4D97-9576-FCFEDDCCC7D1}" dt="2021-02-02T13:33:28.033" v="5209" actId="1038"/>
          <ac:spMkLst>
            <pc:docMk/>
            <pc:sldMk cId="851113298" sldId="289"/>
            <ac:spMk id="17" creationId="{1EE9F892-BB43-41C1-98B2-C0B8E49554F0}"/>
          </ac:spMkLst>
        </pc:spChg>
        <pc:spChg chg="add mod">
          <ac:chgData name="Tim Davey" userId="56521abb-ba0b-4b35-bb58-77079940deb5" providerId="ADAL" clId="{6E6C29E6-0A82-4D97-9576-FCFEDDCCC7D1}" dt="2021-02-02T13:33:28.033" v="5209" actId="1038"/>
          <ac:spMkLst>
            <pc:docMk/>
            <pc:sldMk cId="851113298" sldId="289"/>
            <ac:spMk id="18" creationId="{2610D0C8-C768-4916-AF4D-A451BD1141E5}"/>
          </ac:spMkLst>
        </pc:spChg>
        <pc:spChg chg="add mod">
          <ac:chgData name="Tim Davey" userId="56521abb-ba0b-4b35-bb58-77079940deb5" providerId="ADAL" clId="{6E6C29E6-0A82-4D97-9576-FCFEDDCCC7D1}" dt="2021-02-02T13:33:28.033" v="5209" actId="1038"/>
          <ac:spMkLst>
            <pc:docMk/>
            <pc:sldMk cId="851113298" sldId="289"/>
            <ac:spMk id="19" creationId="{B5C61A9F-61FE-4093-81FC-4C1EC3105FD0}"/>
          </ac:spMkLst>
        </pc:spChg>
        <pc:grpChg chg="del">
          <ac:chgData name="Tim Davey" userId="56521abb-ba0b-4b35-bb58-77079940deb5" providerId="ADAL" clId="{6E6C29E6-0A82-4D97-9576-FCFEDDCCC7D1}" dt="2021-02-02T12:39:53.766" v="4544" actId="478"/>
          <ac:grpSpMkLst>
            <pc:docMk/>
            <pc:sldMk cId="851113298" sldId="289"/>
            <ac:grpSpMk id="8" creationId="{19853DF3-DA63-41CE-8013-6827F1C3A3E3}"/>
          </ac:grpSpMkLst>
        </pc:grpChg>
      </pc:sldChg>
      <pc:sldChg chg="addSp delSp modSp add mod modNotesTx">
        <pc:chgData name="Tim Davey" userId="56521abb-ba0b-4b35-bb58-77079940deb5" providerId="ADAL" clId="{6E6C29E6-0A82-4D97-9576-FCFEDDCCC7D1}" dt="2021-02-15T11:49:11.054" v="8348" actId="1038"/>
        <pc:sldMkLst>
          <pc:docMk/>
          <pc:sldMk cId="469330675" sldId="290"/>
        </pc:sldMkLst>
        <pc:spChg chg="add mod">
          <ac:chgData name="Tim Davey" userId="56521abb-ba0b-4b35-bb58-77079940deb5" providerId="ADAL" clId="{6E6C29E6-0A82-4D97-9576-FCFEDDCCC7D1}" dt="2021-02-02T13:43:15.890" v="5446" actId="1035"/>
          <ac:spMkLst>
            <pc:docMk/>
            <pc:sldMk cId="469330675" sldId="290"/>
            <ac:spMk id="3" creationId="{0158D2FD-ED4C-4827-8AC2-61305908F3D1}"/>
          </ac:spMkLst>
        </pc:spChg>
        <pc:spChg chg="mod">
          <ac:chgData name="Tim Davey" userId="56521abb-ba0b-4b35-bb58-77079940deb5" providerId="ADAL" clId="{6E6C29E6-0A82-4D97-9576-FCFEDDCCC7D1}" dt="2021-02-02T13:42:13.786" v="5416" actId="20577"/>
          <ac:spMkLst>
            <pc:docMk/>
            <pc:sldMk cId="469330675" sldId="290"/>
            <ac:spMk id="4" creationId="{780E857B-8F63-4F31-83D7-621CF6A1D719}"/>
          </ac:spMkLst>
        </pc:spChg>
        <pc:spChg chg="add mod">
          <ac:chgData name="Tim Davey" userId="56521abb-ba0b-4b35-bb58-77079940deb5" providerId="ADAL" clId="{6E6C29E6-0A82-4D97-9576-FCFEDDCCC7D1}" dt="2021-02-02T13:43:15.890" v="5446" actId="1035"/>
          <ac:spMkLst>
            <pc:docMk/>
            <pc:sldMk cId="469330675" sldId="290"/>
            <ac:spMk id="5" creationId="{B69D10BB-A781-47FC-9F7F-49C7AF4D806C}"/>
          </ac:spMkLst>
        </pc:spChg>
        <pc:spChg chg="add mod">
          <ac:chgData name="Tim Davey" userId="56521abb-ba0b-4b35-bb58-77079940deb5" providerId="ADAL" clId="{6E6C29E6-0A82-4D97-9576-FCFEDDCCC7D1}" dt="2021-02-15T11:48:09.902" v="8285" actId="14100"/>
          <ac:spMkLst>
            <pc:docMk/>
            <pc:sldMk cId="469330675" sldId="290"/>
            <ac:spMk id="6" creationId="{A31D27A0-534F-4CD1-8B08-A7FCCDDC7AB0}"/>
          </ac:spMkLst>
        </pc:spChg>
        <pc:spChg chg="add mod">
          <ac:chgData name="Tim Davey" userId="56521abb-ba0b-4b35-bb58-77079940deb5" providerId="ADAL" clId="{6E6C29E6-0A82-4D97-9576-FCFEDDCCC7D1}" dt="2021-02-15T11:49:04.122" v="8342" actId="14100"/>
          <ac:spMkLst>
            <pc:docMk/>
            <pc:sldMk cId="469330675" sldId="290"/>
            <ac:spMk id="7" creationId="{F657D748-3823-4CC2-BE8B-3726C557010A}"/>
          </ac:spMkLst>
        </pc:spChg>
        <pc:spChg chg="add mod">
          <ac:chgData name="Tim Davey" userId="56521abb-ba0b-4b35-bb58-77079940deb5" providerId="ADAL" clId="{6E6C29E6-0A82-4D97-9576-FCFEDDCCC7D1}" dt="2021-02-15T11:49:11.054" v="8348" actId="1038"/>
          <ac:spMkLst>
            <pc:docMk/>
            <pc:sldMk cId="469330675" sldId="290"/>
            <ac:spMk id="8" creationId="{A6B77595-DFD0-4C83-95DA-24A39576241E}"/>
          </ac:spMkLst>
        </pc:spChg>
        <pc:spChg chg="add mod">
          <ac:chgData name="Tim Davey" userId="56521abb-ba0b-4b35-bb58-77079940deb5" providerId="ADAL" clId="{6E6C29E6-0A82-4D97-9576-FCFEDDCCC7D1}" dt="2021-02-15T11:48:20.167" v="8286" actId="14100"/>
          <ac:spMkLst>
            <pc:docMk/>
            <pc:sldMk cId="469330675" sldId="290"/>
            <ac:spMk id="9" creationId="{18F30461-8D6F-4957-87B1-23059E1BB331}"/>
          </ac:spMkLst>
        </pc:spChg>
        <pc:spChg chg="add mod">
          <ac:chgData name="Tim Davey" userId="56521abb-ba0b-4b35-bb58-77079940deb5" providerId="ADAL" clId="{6E6C29E6-0A82-4D97-9576-FCFEDDCCC7D1}" dt="2021-02-15T11:49:07.422" v="8343" actId="14100"/>
          <ac:spMkLst>
            <pc:docMk/>
            <pc:sldMk cId="469330675" sldId="290"/>
            <ac:spMk id="10" creationId="{1135F4BF-73E7-40C2-8FEE-676624CEAD9B}"/>
          </ac:spMkLst>
        </pc:spChg>
        <pc:spChg chg="add mod">
          <ac:chgData name="Tim Davey" userId="56521abb-ba0b-4b35-bb58-77079940deb5" providerId="ADAL" clId="{6E6C29E6-0A82-4D97-9576-FCFEDDCCC7D1}" dt="2021-02-15T11:45:03.535" v="8111" actId="1076"/>
          <ac:spMkLst>
            <pc:docMk/>
            <pc:sldMk cId="469330675" sldId="290"/>
            <ac:spMk id="11" creationId="{31E8C320-2152-42C9-9C79-C44EC008D146}"/>
          </ac:spMkLst>
        </pc:spChg>
        <pc:spChg chg="mod">
          <ac:chgData name="Tim Davey" userId="56521abb-ba0b-4b35-bb58-77079940deb5" providerId="ADAL" clId="{6E6C29E6-0A82-4D97-9576-FCFEDDCCC7D1}" dt="2021-02-02T12:45:37.390" v="4705" actId="20577"/>
          <ac:spMkLst>
            <pc:docMk/>
            <pc:sldMk cId="469330675" sldId="290"/>
            <ac:spMk id="12" creationId="{00000000-0000-0000-0000-000000000000}"/>
          </ac:spMkLst>
        </pc:spChg>
        <pc:spChg chg="add mod">
          <ac:chgData name="Tim Davey" userId="56521abb-ba0b-4b35-bb58-77079940deb5" providerId="ADAL" clId="{6E6C29E6-0A82-4D97-9576-FCFEDDCCC7D1}" dt="2021-02-02T13:43:15.890" v="5446" actId="1035"/>
          <ac:spMkLst>
            <pc:docMk/>
            <pc:sldMk cId="469330675" sldId="290"/>
            <ac:spMk id="13" creationId="{3E094B30-41A3-48B3-B713-70BBB06CB9FC}"/>
          </ac:spMkLst>
        </pc:spChg>
        <pc:spChg chg="add mod">
          <ac:chgData name="Tim Davey" userId="56521abb-ba0b-4b35-bb58-77079940deb5" providerId="ADAL" clId="{6E6C29E6-0A82-4D97-9576-FCFEDDCCC7D1}" dt="2021-02-02T13:43:15.890" v="5446" actId="1035"/>
          <ac:spMkLst>
            <pc:docMk/>
            <pc:sldMk cId="469330675" sldId="290"/>
            <ac:spMk id="14" creationId="{E0F26EB1-A9D3-4438-A732-1091AD9505D1}"/>
          </ac:spMkLst>
        </pc:spChg>
        <pc:spChg chg="add mod">
          <ac:chgData name="Tim Davey" userId="56521abb-ba0b-4b35-bb58-77079940deb5" providerId="ADAL" clId="{6E6C29E6-0A82-4D97-9576-FCFEDDCCC7D1}" dt="2021-02-15T11:47:32.626" v="8241" actId="1076"/>
          <ac:spMkLst>
            <pc:docMk/>
            <pc:sldMk cId="469330675" sldId="290"/>
            <ac:spMk id="17" creationId="{928B132E-C4F5-404D-B95C-3AA441D85D32}"/>
          </ac:spMkLst>
        </pc:spChg>
        <pc:spChg chg="add mod">
          <ac:chgData name="Tim Davey" userId="56521abb-ba0b-4b35-bb58-77079940deb5" providerId="ADAL" clId="{6E6C29E6-0A82-4D97-9576-FCFEDDCCC7D1}" dt="2021-02-15T11:44:27.261" v="8103" actId="207"/>
          <ac:spMkLst>
            <pc:docMk/>
            <pc:sldMk cId="469330675" sldId="290"/>
            <ac:spMk id="19" creationId="{3C4E9C32-A1F7-476F-B6D9-41C024C85635}"/>
          </ac:spMkLst>
        </pc:spChg>
        <pc:spChg chg="add mod">
          <ac:chgData name="Tim Davey" userId="56521abb-ba0b-4b35-bb58-77079940deb5" providerId="ADAL" clId="{6E6C29E6-0A82-4D97-9576-FCFEDDCCC7D1}" dt="2021-02-15T11:45:18.855" v="8128" actId="1076"/>
          <ac:spMkLst>
            <pc:docMk/>
            <pc:sldMk cId="469330675" sldId="290"/>
            <ac:spMk id="24" creationId="{AF694DCB-A1CA-4C57-8335-494A460DE905}"/>
          </ac:spMkLst>
        </pc:spChg>
        <pc:spChg chg="add mod">
          <ac:chgData name="Tim Davey" userId="56521abb-ba0b-4b35-bb58-77079940deb5" providerId="ADAL" clId="{6E6C29E6-0A82-4D97-9576-FCFEDDCCC7D1}" dt="2021-02-15T11:46:13.803" v="8194" actId="1076"/>
          <ac:spMkLst>
            <pc:docMk/>
            <pc:sldMk cId="469330675" sldId="290"/>
            <ac:spMk id="25" creationId="{6ADB4ADE-29CE-4AC6-8D5A-059278AFF726}"/>
          </ac:spMkLst>
        </pc:spChg>
        <pc:spChg chg="add mod">
          <ac:chgData name="Tim Davey" userId="56521abb-ba0b-4b35-bb58-77079940deb5" providerId="ADAL" clId="{6E6C29E6-0A82-4D97-9576-FCFEDDCCC7D1}" dt="2021-02-02T13:44:08.370" v="5455" actId="20577"/>
          <ac:spMkLst>
            <pc:docMk/>
            <pc:sldMk cId="469330675" sldId="290"/>
            <ac:spMk id="26" creationId="{815E4094-C805-4E34-B32B-D17D0DA69ADA}"/>
          </ac:spMkLst>
        </pc:spChg>
        <pc:spChg chg="add mod">
          <ac:chgData name="Tim Davey" userId="56521abb-ba0b-4b35-bb58-77079940deb5" providerId="ADAL" clId="{6E6C29E6-0A82-4D97-9576-FCFEDDCCC7D1}" dt="2021-02-15T11:46:31.480" v="8202" actId="14100"/>
          <ac:spMkLst>
            <pc:docMk/>
            <pc:sldMk cId="469330675" sldId="290"/>
            <ac:spMk id="27" creationId="{921EA080-D9A1-4B18-86CB-05C92CD2B8CD}"/>
          </ac:spMkLst>
        </pc:spChg>
        <pc:spChg chg="add mod">
          <ac:chgData name="Tim Davey" userId="56521abb-ba0b-4b35-bb58-77079940deb5" providerId="ADAL" clId="{6E6C29E6-0A82-4D97-9576-FCFEDDCCC7D1}" dt="2021-02-15T11:46:24.432" v="8198" actId="1076"/>
          <ac:spMkLst>
            <pc:docMk/>
            <pc:sldMk cId="469330675" sldId="290"/>
            <ac:spMk id="28" creationId="{44ED1AAB-1331-46AF-9B6D-835A5DADCF6D}"/>
          </ac:spMkLst>
        </pc:spChg>
        <pc:spChg chg="add mod">
          <ac:chgData name="Tim Davey" userId="56521abb-ba0b-4b35-bb58-77079940deb5" providerId="ADAL" clId="{6E6C29E6-0A82-4D97-9576-FCFEDDCCC7D1}" dt="2021-02-15T11:46:37.526" v="8204" actId="1076"/>
          <ac:spMkLst>
            <pc:docMk/>
            <pc:sldMk cId="469330675" sldId="290"/>
            <ac:spMk id="29" creationId="{5F7980FF-DBC0-406C-980F-A2FE8E5FA128}"/>
          </ac:spMkLst>
        </pc:spChg>
        <pc:spChg chg="add mod">
          <ac:chgData name="Tim Davey" userId="56521abb-ba0b-4b35-bb58-77079940deb5" providerId="ADAL" clId="{6E6C29E6-0A82-4D97-9576-FCFEDDCCC7D1}" dt="2021-02-15T11:48:31.334" v="8294" actId="20577"/>
          <ac:spMkLst>
            <pc:docMk/>
            <pc:sldMk cId="469330675" sldId="290"/>
            <ac:spMk id="30" creationId="{AC0B3F9B-94E6-46E6-A517-8D53ACFF0D51}"/>
          </ac:spMkLst>
        </pc:spChg>
        <pc:spChg chg="add mod">
          <ac:chgData name="Tim Davey" userId="56521abb-ba0b-4b35-bb58-77079940deb5" providerId="ADAL" clId="{6E6C29E6-0A82-4D97-9576-FCFEDDCCC7D1}" dt="2021-02-15T11:48:54.861" v="8339" actId="20577"/>
          <ac:spMkLst>
            <pc:docMk/>
            <pc:sldMk cId="469330675" sldId="290"/>
            <ac:spMk id="31" creationId="{5A1098F1-CEBA-40C9-BD2E-F5D8CD01067E}"/>
          </ac:spMkLst>
        </pc:spChg>
        <pc:cxnChg chg="add mod">
          <ac:chgData name="Tim Davey" userId="56521abb-ba0b-4b35-bb58-77079940deb5" providerId="ADAL" clId="{6E6C29E6-0A82-4D97-9576-FCFEDDCCC7D1}" dt="2021-02-02T13:43:15.890" v="5446" actId="1035"/>
          <ac:cxnSpMkLst>
            <pc:docMk/>
            <pc:sldMk cId="469330675" sldId="290"/>
            <ac:cxnSpMk id="15" creationId="{0791B880-35C9-41D8-9D02-E4676817CC61}"/>
          </ac:cxnSpMkLst>
        </pc:cxnChg>
        <pc:cxnChg chg="add mod">
          <ac:chgData name="Tim Davey" userId="56521abb-ba0b-4b35-bb58-77079940deb5" providerId="ADAL" clId="{6E6C29E6-0A82-4D97-9576-FCFEDDCCC7D1}" dt="2021-02-15T11:49:07.422" v="8343" actId="14100"/>
          <ac:cxnSpMkLst>
            <pc:docMk/>
            <pc:sldMk cId="469330675" sldId="290"/>
            <ac:cxnSpMk id="16" creationId="{F98E9941-AA7E-40A7-8D66-76CB0A35E218}"/>
          </ac:cxnSpMkLst>
        </pc:cxnChg>
        <pc:cxnChg chg="add del mod">
          <ac:chgData name="Tim Davey" userId="56521abb-ba0b-4b35-bb58-77079940deb5" providerId="ADAL" clId="{6E6C29E6-0A82-4D97-9576-FCFEDDCCC7D1}" dt="2021-02-15T11:44:15.886" v="8099" actId="478"/>
          <ac:cxnSpMkLst>
            <pc:docMk/>
            <pc:sldMk cId="469330675" sldId="290"/>
            <ac:cxnSpMk id="20" creationId="{65C668C7-FB38-4440-AFE1-F3C72585163F}"/>
          </ac:cxnSpMkLst>
        </pc:cxnChg>
        <pc:cxnChg chg="add mod">
          <ac:chgData name="Tim Davey" userId="56521abb-ba0b-4b35-bb58-77079940deb5" providerId="ADAL" clId="{6E6C29E6-0A82-4D97-9576-FCFEDDCCC7D1}" dt="2021-02-15T11:48:09.902" v="8285" actId="14100"/>
          <ac:cxnSpMkLst>
            <pc:docMk/>
            <pc:sldMk cId="469330675" sldId="290"/>
            <ac:cxnSpMk id="23" creationId="{3A77FC07-D1B4-4205-8506-3FEC44DE7607}"/>
          </ac:cxnSpMkLst>
        </pc:cxnChg>
      </pc:sldChg>
      <pc:sldChg chg="addSp modSp add mod modNotesTx">
        <pc:chgData name="Tim Davey" userId="56521abb-ba0b-4b35-bb58-77079940deb5" providerId="ADAL" clId="{6E6C29E6-0A82-4D97-9576-FCFEDDCCC7D1}" dt="2021-02-02T14:47:24.816" v="7629" actId="5793"/>
        <pc:sldMkLst>
          <pc:docMk/>
          <pc:sldMk cId="2907758360" sldId="291"/>
        </pc:sldMkLst>
        <pc:spChg chg="add mod">
          <ac:chgData name="Tim Davey" userId="56521abb-ba0b-4b35-bb58-77079940deb5" providerId="ADAL" clId="{6E6C29E6-0A82-4D97-9576-FCFEDDCCC7D1}" dt="2021-02-02T13:49:07.042" v="5872" actId="1076"/>
          <ac:spMkLst>
            <pc:docMk/>
            <pc:sldMk cId="2907758360" sldId="291"/>
            <ac:spMk id="3" creationId="{4CF5A074-D78D-4354-82D6-C6DA11ABF45E}"/>
          </ac:spMkLst>
        </pc:spChg>
        <pc:spChg chg="mod">
          <ac:chgData name="Tim Davey" userId="56521abb-ba0b-4b35-bb58-77079940deb5" providerId="ADAL" clId="{6E6C29E6-0A82-4D97-9576-FCFEDDCCC7D1}" dt="2021-02-02T13:49:40.292" v="6002" actId="20577"/>
          <ac:spMkLst>
            <pc:docMk/>
            <pc:sldMk cId="2907758360" sldId="291"/>
            <ac:spMk id="4" creationId="{780E857B-8F63-4F31-83D7-621CF6A1D719}"/>
          </ac:spMkLst>
        </pc:spChg>
        <pc:spChg chg="mod">
          <ac:chgData name="Tim Davey" userId="56521abb-ba0b-4b35-bb58-77079940deb5" providerId="ADAL" clId="{6E6C29E6-0A82-4D97-9576-FCFEDDCCC7D1}" dt="2021-02-02T12:46:06.637" v="4730" actId="20577"/>
          <ac:spMkLst>
            <pc:docMk/>
            <pc:sldMk cId="2907758360" sldId="291"/>
            <ac:spMk id="12" creationId="{00000000-0000-0000-0000-000000000000}"/>
          </ac:spMkLst>
        </pc:spChg>
      </pc:sldChg>
      <pc:sldChg chg="addSp delSp modSp add mod modNotesTx">
        <pc:chgData name="Tim Davey" userId="56521abb-ba0b-4b35-bb58-77079940deb5" providerId="ADAL" clId="{6E6C29E6-0A82-4D97-9576-FCFEDDCCC7D1}" dt="2021-02-15T11:39:14.150" v="8045" actId="20577"/>
        <pc:sldMkLst>
          <pc:docMk/>
          <pc:sldMk cId="2883341806" sldId="292"/>
        </pc:sldMkLst>
        <pc:spChg chg="add mod">
          <ac:chgData name="Tim Davey" userId="56521abb-ba0b-4b35-bb58-77079940deb5" providerId="ADAL" clId="{6E6C29E6-0A82-4D97-9576-FCFEDDCCC7D1}" dt="2021-02-02T14:01:04.240" v="6638" actId="1076"/>
          <ac:spMkLst>
            <pc:docMk/>
            <pc:sldMk cId="2883341806" sldId="292"/>
            <ac:spMk id="3" creationId="{8C8B6690-7013-43BE-844D-8AF1CFAD69D6}"/>
          </ac:spMkLst>
        </pc:spChg>
        <pc:spChg chg="mod">
          <ac:chgData name="Tim Davey" userId="56521abb-ba0b-4b35-bb58-77079940deb5" providerId="ADAL" clId="{6E6C29E6-0A82-4D97-9576-FCFEDDCCC7D1}" dt="2021-02-02T13:51:16.864" v="6051" actId="20577"/>
          <ac:spMkLst>
            <pc:docMk/>
            <pc:sldMk cId="2883341806" sldId="292"/>
            <ac:spMk id="4" creationId="{780E857B-8F63-4F31-83D7-621CF6A1D719}"/>
          </ac:spMkLst>
        </pc:spChg>
        <pc:spChg chg="del">
          <ac:chgData name="Tim Davey" userId="56521abb-ba0b-4b35-bb58-77079940deb5" providerId="ADAL" clId="{6E6C29E6-0A82-4D97-9576-FCFEDDCCC7D1}" dt="2021-02-02T13:50:46.507" v="6023" actId="478"/>
          <ac:spMkLst>
            <pc:docMk/>
            <pc:sldMk cId="2883341806" sldId="292"/>
            <ac:spMk id="7" creationId="{ECEC5448-4BA7-4EE1-A555-EE72CAF9F39C}"/>
          </ac:spMkLst>
        </pc:spChg>
        <pc:spChg chg="mod">
          <ac:chgData name="Tim Davey" userId="56521abb-ba0b-4b35-bb58-77079940deb5" providerId="ADAL" clId="{6E6C29E6-0A82-4D97-9576-FCFEDDCCC7D1}" dt="2021-02-02T13:50:39.933" v="6022" actId="20577"/>
          <ac:spMkLst>
            <pc:docMk/>
            <pc:sldMk cId="2883341806" sldId="292"/>
            <ac:spMk id="12" creationId="{00000000-0000-0000-0000-000000000000}"/>
          </ac:spMkLst>
        </pc:spChg>
        <pc:spChg chg="add mod">
          <ac:chgData name="Tim Davey" userId="56521abb-ba0b-4b35-bb58-77079940deb5" providerId="ADAL" clId="{6E6C29E6-0A82-4D97-9576-FCFEDDCCC7D1}" dt="2021-02-02T14:01:00.291" v="6637" actId="1076"/>
          <ac:spMkLst>
            <pc:docMk/>
            <pc:sldMk cId="2883341806" sldId="292"/>
            <ac:spMk id="13" creationId="{2F84E42D-7DAB-4C52-B57C-DE5D18F36E60}"/>
          </ac:spMkLst>
        </pc:spChg>
        <pc:spChg chg="del">
          <ac:chgData name="Tim Davey" userId="56521abb-ba0b-4b35-bb58-77079940deb5" providerId="ADAL" clId="{6E6C29E6-0A82-4D97-9576-FCFEDDCCC7D1}" dt="2021-02-02T13:50:48.498" v="6024" actId="478"/>
          <ac:spMkLst>
            <pc:docMk/>
            <pc:sldMk cId="2883341806" sldId="292"/>
            <ac:spMk id="26" creationId="{C959F774-345B-439F-99BD-9CDAE9208344}"/>
          </ac:spMkLst>
        </pc:spChg>
        <pc:spChg chg="del">
          <ac:chgData name="Tim Davey" userId="56521abb-ba0b-4b35-bb58-77079940deb5" providerId="ADAL" clId="{6E6C29E6-0A82-4D97-9576-FCFEDDCCC7D1}" dt="2021-02-02T13:50:46.507" v="6023" actId="478"/>
          <ac:spMkLst>
            <pc:docMk/>
            <pc:sldMk cId="2883341806" sldId="292"/>
            <ac:spMk id="27" creationId="{567A29A9-C620-4072-B86C-D6931E25EFEF}"/>
          </ac:spMkLst>
        </pc:spChg>
        <pc:spChg chg="del">
          <ac:chgData name="Tim Davey" userId="56521abb-ba0b-4b35-bb58-77079940deb5" providerId="ADAL" clId="{6E6C29E6-0A82-4D97-9576-FCFEDDCCC7D1}" dt="2021-02-02T13:50:46.507" v="6023" actId="478"/>
          <ac:spMkLst>
            <pc:docMk/>
            <pc:sldMk cId="2883341806" sldId="292"/>
            <ac:spMk id="28" creationId="{03D07411-44DE-4928-B6D2-4AF4E2320709}"/>
          </ac:spMkLst>
        </pc:spChg>
        <pc:spChg chg="del">
          <ac:chgData name="Tim Davey" userId="56521abb-ba0b-4b35-bb58-77079940deb5" providerId="ADAL" clId="{6E6C29E6-0A82-4D97-9576-FCFEDDCCC7D1}" dt="2021-02-02T13:50:46.507" v="6023" actId="478"/>
          <ac:spMkLst>
            <pc:docMk/>
            <pc:sldMk cId="2883341806" sldId="292"/>
            <ac:spMk id="29" creationId="{AC5FAEBB-6FDF-4F0E-8FC9-0DD60DDC0D37}"/>
          </ac:spMkLst>
        </pc:spChg>
        <pc:spChg chg="del">
          <ac:chgData name="Tim Davey" userId="56521abb-ba0b-4b35-bb58-77079940deb5" providerId="ADAL" clId="{6E6C29E6-0A82-4D97-9576-FCFEDDCCC7D1}" dt="2021-02-02T13:50:46.507" v="6023" actId="478"/>
          <ac:spMkLst>
            <pc:docMk/>
            <pc:sldMk cId="2883341806" sldId="292"/>
            <ac:spMk id="30" creationId="{97C1D216-1A19-4664-ACEF-C7698D02A3B4}"/>
          </ac:spMkLst>
        </pc:spChg>
      </pc:sldChg>
      <pc:sldChg chg="addSp delSp modSp new mod">
        <pc:chgData name="Tim Davey" userId="56521abb-ba0b-4b35-bb58-77079940deb5" providerId="ADAL" clId="{6E6C29E6-0A82-4D97-9576-FCFEDDCCC7D1}" dt="2021-02-15T12:11:16.541" v="8664" actId="20577"/>
        <pc:sldMkLst>
          <pc:docMk/>
          <pc:sldMk cId="3999314525" sldId="293"/>
        </pc:sldMkLst>
        <pc:spChg chg="del">
          <ac:chgData name="Tim Davey" userId="56521abb-ba0b-4b35-bb58-77079940deb5" providerId="ADAL" clId="{6E6C29E6-0A82-4D97-9576-FCFEDDCCC7D1}" dt="2021-02-15T11:51:44.024" v="8350" actId="478"/>
          <ac:spMkLst>
            <pc:docMk/>
            <pc:sldMk cId="3999314525" sldId="293"/>
            <ac:spMk id="2" creationId="{069CA3FC-A4C6-4BF4-B682-81EC4AFAD01B}"/>
          </ac:spMkLst>
        </pc:spChg>
        <pc:spChg chg="del">
          <ac:chgData name="Tim Davey" userId="56521abb-ba0b-4b35-bb58-77079940deb5" providerId="ADAL" clId="{6E6C29E6-0A82-4D97-9576-FCFEDDCCC7D1}" dt="2021-02-15T11:51:45.416" v="8351" actId="478"/>
          <ac:spMkLst>
            <pc:docMk/>
            <pc:sldMk cId="3999314525" sldId="293"/>
            <ac:spMk id="3" creationId="{8C0D3733-B7B6-40E1-89EB-173726BF4D75}"/>
          </ac:spMkLst>
        </pc:spChg>
        <pc:spChg chg="add del mod">
          <ac:chgData name="Tim Davey" userId="56521abb-ba0b-4b35-bb58-77079940deb5" providerId="ADAL" clId="{6E6C29E6-0A82-4D97-9576-FCFEDDCCC7D1}" dt="2021-02-15T11:51:50.456" v="8353" actId="478"/>
          <ac:spMkLst>
            <pc:docMk/>
            <pc:sldMk cId="3999314525" sldId="293"/>
            <ac:spMk id="4" creationId="{D0B9C95C-3460-45D9-9042-B1BCF465F155}"/>
          </ac:spMkLst>
        </pc:spChg>
        <pc:spChg chg="add mod">
          <ac:chgData name="Tim Davey" userId="56521abb-ba0b-4b35-bb58-77079940deb5" providerId="ADAL" clId="{6E6C29E6-0A82-4D97-9576-FCFEDDCCC7D1}" dt="2021-02-15T11:56:01.223" v="8419" actId="1035"/>
          <ac:spMkLst>
            <pc:docMk/>
            <pc:sldMk cId="3999314525" sldId="293"/>
            <ac:spMk id="5" creationId="{46A1B375-965C-4884-BF5C-68A7DD3BF764}"/>
          </ac:spMkLst>
        </pc:spChg>
        <pc:spChg chg="add mod">
          <ac:chgData name="Tim Davey" userId="56521abb-ba0b-4b35-bb58-77079940deb5" providerId="ADAL" clId="{6E6C29E6-0A82-4D97-9576-FCFEDDCCC7D1}" dt="2021-02-15T12:11:16.541" v="8664" actId="20577"/>
          <ac:spMkLst>
            <pc:docMk/>
            <pc:sldMk cId="3999314525" sldId="293"/>
            <ac:spMk id="6" creationId="{5E78E214-05CA-4DB8-9D82-2A8E195C8D00}"/>
          </ac:spMkLst>
        </pc:spChg>
        <pc:spChg chg="add mod">
          <ac:chgData name="Tim Davey" userId="56521abb-ba0b-4b35-bb58-77079940deb5" providerId="ADAL" clId="{6E6C29E6-0A82-4D97-9576-FCFEDDCCC7D1}" dt="2021-02-15T11:53:16.386" v="8375" actId="20577"/>
          <ac:spMkLst>
            <pc:docMk/>
            <pc:sldMk cId="3999314525" sldId="293"/>
            <ac:spMk id="7" creationId="{CA4100C5-E8CD-401D-B274-94FD0DD83105}"/>
          </ac:spMkLst>
        </pc:spChg>
        <pc:spChg chg="add mod">
          <ac:chgData name="Tim Davey" userId="56521abb-ba0b-4b35-bb58-77079940deb5" providerId="ADAL" clId="{6E6C29E6-0A82-4D97-9576-FCFEDDCCC7D1}" dt="2021-02-15T11:56:49.711" v="8526" actId="1035"/>
          <ac:spMkLst>
            <pc:docMk/>
            <pc:sldMk cId="3999314525" sldId="293"/>
            <ac:spMk id="8" creationId="{5FAFB99F-E05D-44DE-B387-6C26C75851A4}"/>
          </ac:spMkLst>
        </pc:spChg>
        <pc:spChg chg="add mod">
          <ac:chgData name="Tim Davey" userId="56521abb-ba0b-4b35-bb58-77079940deb5" providerId="ADAL" clId="{6E6C29E6-0A82-4D97-9576-FCFEDDCCC7D1}" dt="2021-02-15T11:57:21.568" v="8527"/>
          <ac:spMkLst>
            <pc:docMk/>
            <pc:sldMk cId="3999314525" sldId="293"/>
            <ac:spMk id="9" creationId="{63A3013C-EC70-425E-8512-0F8A194EE66B}"/>
          </ac:spMkLst>
        </pc:spChg>
      </pc:sldChg>
    </pc:docChg>
  </pc:docChgLst>
  <pc:docChgLst>
    <pc:chgData name="DALGLEISH, Amanda (HUMBER TEACHING NHS FOUNDATION TRUST)" userId="S::a.dalgleish1@nhs.net::3f73e028-3914-45cf-9fa3-09c73c938e13" providerId="AD" clId="Web-{5A656388-7A46-4421-903E-0A7ED00FEB20}"/>
    <pc:docChg chg="modSld">
      <pc:chgData name="DALGLEISH, Amanda (HUMBER TEACHING NHS FOUNDATION TRUST)" userId="S::a.dalgleish1@nhs.net::3f73e028-3914-45cf-9fa3-09c73c938e13" providerId="AD" clId="Web-{5A656388-7A46-4421-903E-0A7ED00FEB20}" dt="2021-08-12T12:06:02.421" v="114" actId="20577"/>
      <pc:docMkLst>
        <pc:docMk/>
      </pc:docMkLst>
      <pc:sldChg chg="modSp">
        <pc:chgData name="DALGLEISH, Amanda (HUMBER TEACHING NHS FOUNDATION TRUST)" userId="S::a.dalgleish1@nhs.net::3f73e028-3914-45cf-9fa3-09c73c938e13" providerId="AD" clId="Web-{5A656388-7A46-4421-903E-0A7ED00FEB20}" dt="2021-08-12T11:55:33.637" v="92" actId="20577"/>
        <pc:sldMkLst>
          <pc:docMk/>
          <pc:sldMk cId="3492734407" sldId="272"/>
        </pc:sldMkLst>
        <pc:spChg chg="mod">
          <ac:chgData name="DALGLEISH, Amanda (HUMBER TEACHING NHS FOUNDATION TRUST)" userId="S::a.dalgleish1@nhs.net::3f73e028-3914-45cf-9fa3-09c73c938e13" providerId="AD" clId="Web-{5A656388-7A46-4421-903E-0A7ED00FEB20}" dt="2021-08-12T11:53:28.849" v="84" actId="20577"/>
          <ac:spMkLst>
            <pc:docMk/>
            <pc:sldMk cId="3492734407" sldId="272"/>
            <ac:spMk id="9" creationId="{92C3F5FF-F915-40FF-8635-AC7DB70B0506}"/>
          </ac:spMkLst>
        </pc:spChg>
        <pc:spChg chg="mod">
          <ac:chgData name="DALGLEISH, Amanda (HUMBER TEACHING NHS FOUNDATION TRUST)" userId="S::a.dalgleish1@nhs.net::3f73e028-3914-45cf-9fa3-09c73c938e13" providerId="AD" clId="Web-{5A656388-7A46-4421-903E-0A7ED00FEB20}" dt="2021-08-12T11:55:05.182" v="90" actId="20577"/>
          <ac:spMkLst>
            <pc:docMk/>
            <pc:sldMk cId="3492734407" sldId="272"/>
            <ac:spMk id="11" creationId="{B7A1BD90-1D4D-4C3F-A526-21CCDEE615B6}"/>
          </ac:spMkLst>
        </pc:spChg>
        <pc:spChg chg="mod">
          <ac:chgData name="DALGLEISH, Amanda (HUMBER TEACHING NHS FOUNDATION TRUST)" userId="S::a.dalgleish1@nhs.net::3f73e028-3914-45cf-9fa3-09c73c938e13" providerId="AD" clId="Web-{5A656388-7A46-4421-903E-0A7ED00FEB20}" dt="2021-08-12T11:55:33.637" v="92" actId="20577"/>
          <ac:spMkLst>
            <pc:docMk/>
            <pc:sldMk cId="3492734407" sldId="272"/>
            <ac:spMk id="16" creationId="{6197E62D-A357-4CE4-97F9-D3973554D4B5}"/>
          </ac:spMkLst>
        </pc:spChg>
      </pc:sldChg>
      <pc:sldChg chg="modSp">
        <pc:chgData name="DALGLEISH, Amanda (HUMBER TEACHING NHS FOUNDATION TRUST)" userId="S::a.dalgleish1@nhs.net::3f73e028-3914-45cf-9fa3-09c73c938e13" providerId="AD" clId="Web-{5A656388-7A46-4421-903E-0A7ED00FEB20}" dt="2021-08-12T11:49:07.694" v="62" actId="20577"/>
        <pc:sldMkLst>
          <pc:docMk/>
          <pc:sldMk cId="1679728587" sldId="273"/>
        </pc:sldMkLst>
        <pc:spChg chg="mod">
          <ac:chgData name="DALGLEISH, Amanda (HUMBER TEACHING NHS FOUNDATION TRUST)" userId="S::a.dalgleish1@nhs.net::3f73e028-3914-45cf-9fa3-09c73c938e13" providerId="AD" clId="Web-{5A656388-7A46-4421-903E-0A7ED00FEB20}" dt="2021-08-12T11:49:07.694" v="62" actId="20577"/>
          <ac:spMkLst>
            <pc:docMk/>
            <pc:sldMk cId="1679728587" sldId="273"/>
            <ac:spMk id="13" creationId="{A210871D-659C-41A7-B9C1-421B5B7D6CE8}"/>
          </ac:spMkLst>
        </pc:spChg>
        <pc:spChg chg="mod">
          <ac:chgData name="DALGLEISH, Amanda (HUMBER TEACHING NHS FOUNDATION TRUST)" userId="S::a.dalgleish1@nhs.net::3f73e028-3914-45cf-9fa3-09c73c938e13" providerId="AD" clId="Web-{5A656388-7A46-4421-903E-0A7ED00FEB20}" dt="2021-08-12T11:48:10.816" v="58" actId="20577"/>
          <ac:spMkLst>
            <pc:docMk/>
            <pc:sldMk cId="1679728587" sldId="273"/>
            <ac:spMk id="30" creationId="{4B679029-A341-4E29-B95B-494E7F2CB509}"/>
          </ac:spMkLst>
        </pc:spChg>
      </pc:sldChg>
      <pc:sldChg chg="modSp">
        <pc:chgData name="DALGLEISH, Amanda (HUMBER TEACHING NHS FOUNDATION TRUST)" userId="S::a.dalgleish1@nhs.net::3f73e028-3914-45cf-9fa3-09c73c938e13" providerId="AD" clId="Web-{5A656388-7A46-4421-903E-0A7ED00FEB20}" dt="2021-08-12T11:46:43.546" v="49" actId="20577"/>
        <pc:sldMkLst>
          <pc:docMk/>
          <pc:sldMk cId="1134109683" sldId="283"/>
        </pc:sldMkLst>
        <pc:spChg chg="mod">
          <ac:chgData name="DALGLEISH, Amanda (HUMBER TEACHING NHS FOUNDATION TRUST)" userId="S::a.dalgleish1@nhs.net::3f73e028-3914-45cf-9fa3-09c73c938e13" providerId="AD" clId="Web-{5A656388-7A46-4421-903E-0A7ED00FEB20}" dt="2021-08-12T11:33:34.300" v="36" actId="1076"/>
          <ac:spMkLst>
            <pc:docMk/>
            <pc:sldMk cId="1134109683" sldId="283"/>
            <ac:spMk id="3" creationId="{4764939E-77B0-4AB2-BA2C-7FE42ED96EA0}"/>
          </ac:spMkLst>
        </pc:spChg>
        <pc:spChg chg="mod">
          <ac:chgData name="DALGLEISH, Amanda (HUMBER TEACHING NHS FOUNDATION TRUST)" userId="S::a.dalgleish1@nhs.net::3f73e028-3914-45cf-9fa3-09c73c938e13" providerId="AD" clId="Web-{5A656388-7A46-4421-903E-0A7ED00FEB20}" dt="2021-08-12T11:46:43.546" v="49" actId="20577"/>
          <ac:spMkLst>
            <pc:docMk/>
            <pc:sldMk cId="1134109683" sldId="283"/>
            <ac:spMk id="7" creationId="{910FD5FB-3E8A-41BA-9C37-D85439AA446D}"/>
          </ac:spMkLst>
        </pc:spChg>
        <pc:spChg chg="mod">
          <ac:chgData name="DALGLEISH, Amanda (HUMBER TEACHING NHS FOUNDATION TRUST)" userId="S::a.dalgleish1@nhs.net::3f73e028-3914-45cf-9fa3-09c73c938e13" providerId="AD" clId="Web-{5A656388-7A46-4421-903E-0A7ED00FEB20}" dt="2021-08-12T11:34:36.147" v="41" actId="1076"/>
          <ac:spMkLst>
            <pc:docMk/>
            <pc:sldMk cId="1134109683" sldId="283"/>
            <ac:spMk id="9" creationId="{86408C80-F0BC-4808-AA7C-60776E78C826}"/>
          </ac:spMkLst>
        </pc:spChg>
        <pc:spChg chg="mod">
          <ac:chgData name="DALGLEISH, Amanda (HUMBER TEACHING NHS FOUNDATION TRUST)" userId="S::a.dalgleish1@nhs.net::3f73e028-3914-45cf-9fa3-09c73c938e13" providerId="AD" clId="Web-{5A656388-7A46-4421-903E-0A7ED00FEB20}" dt="2021-08-12T11:34:45.913" v="42" actId="1076"/>
          <ac:spMkLst>
            <pc:docMk/>
            <pc:sldMk cId="1134109683" sldId="283"/>
            <ac:spMk id="10" creationId="{10B290D1-278A-409F-937B-0F16C35BADEE}"/>
          </ac:spMkLst>
        </pc:spChg>
        <pc:spChg chg="mod">
          <ac:chgData name="DALGLEISH, Amanda (HUMBER TEACHING NHS FOUNDATION TRUST)" userId="S::a.dalgleish1@nhs.net::3f73e028-3914-45cf-9fa3-09c73c938e13" providerId="AD" clId="Web-{5A656388-7A46-4421-903E-0A7ED00FEB20}" dt="2021-08-12T11:40:11.415" v="45" actId="1076"/>
          <ac:spMkLst>
            <pc:docMk/>
            <pc:sldMk cId="1134109683" sldId="283"/>
            <ac:spMk id="11" creationId="{401B0C6A-9D5C-4AF4-8634-9C5702936FF5}"/>
          </ac:spMkLst>
        </pc:spChg>
      </pc:sldChg>
      <pc:sldChg chg="modSp">
        <pc:chgData name="DALGLEISH, Amanda (HUMBER TEACHING NHS FOUNDATION TRUST)" userId="S::a.dalgleish1@nhs.net::3f73e028-3914-45cf-9fa3-09c73c938e13" providerId="AD" clId="Web-{5A656388-7A46-4421-903E-0A7ED00FEB20}" dt="2021-08-12T12:06:02.421" v="114" actId="20577"/>
        <pc:sldMkLst>
          <pc:docMk/>
          <pc:sldMk cId="1555184803" sldId="287"/>
        </pc:sldMkLst>
        <pc:spChg chg="mod">
          <ac:chgData name="DALGLEISH, Amanda (HUMBER TEACHING NHS FOUNDATION TRUST)" userId="S::a.dalgleish1@nhs.net::3f73e028-3914-45cf-9fa3-09c73c938e13" providerId="AD" clId="Web-{5A656388-7A46-4421-903E-0A7ED00FEB20}" dt="2021-08-12T12:06:02.421" v="114" actId="20577"/>
          <ac:spMkLst>
            <pc:docMk/>
            <pc:sldMk cId="1555184803" sldId="287"/>
            <ac:spMk id="20" creationId="{04FBEEC0-C586-40F4-8BDC-A1ECB5CF65C8}"/>
          </ac:spMkLst>
        </pc:spChg>
      </pc:sldChg>
      <pc:sldChg chg="modSp">
        <pc:chgData name="DALGLEISH, Amanda (HUMBER TEACHING NHS FOUNDATION TRUST)" userId="S::a.dalgleish1@nhs.net::3f73e028-3914-45cf-9fa3-09c73c938e13" providerId="AD" clId="Web-{5A656388-7A46-4421-903E-0A7ED00FEB20}" dt="2021-08-12T12:05:35.060" v="110" actId="20577"/>
        <pc:sldMkLst>
          <pc:docMk/>
          <pc:sldMk cId="469330675" sldId="290"/>
        </pc:sldMkLst>
        <pc:spChg chg="mod">
          <ac:chgData name="DALGLEISH, Amanda (HUMBER TEACHING NHS FOUNDATION TRUST)" userId="S::a.dalgleish1@nhs.net::3f73e028-3914-45cf-9fa3-09c73c938e13" providerId="AD" clId="Web-{5A656388-7A46-4421-903E-0A7ED00FEB20}" dt="2021-08-12T11:59:29.119" v="108" actId="20577"/>
          <ac:spMkLst>
            <pc:docMk/>
            <pc:sldMk cId="469330675" sldId="290"/>
            <ac:spMk id="25" creationId="{6ADB4ADE-29CE-4AC6-8D5A-059278AFF726}"/>
          </ac:spMkLst>
        </pc:spChg>
        <pc:spChg chg="mod">
          <ac:chgData name="DALGLEISH, Amanda (HUMBER TEACHING NHS FOUNDATION TRUST)" userId="S::a.dalgleish1@nhs.net::3f73e028-3914-45cf-9fa3-09c73c938e13" providerId="AD" clId="Web-{5A656388-7A46-4421-903E-0A7ED00FEB20}" dt="2021-08-12T11:59:26.712" v="107" actId="20577"/>
          <ac:spMkLst>
            <pc:docMk/>
            <pc:sldMk cId="469330675" sldId="290"/>
            <ac:spMk id="26" creationId="{815E4094-C805-4E34-B32B-D17D0DA69ADA}"/>
          </ac:spMkLst>
        </pc:spChg>
        <pc:spChg chg="mod">
          <ac:chgData name="DALGLEISH, Amanda (HUMBER TEACHING NHS FOUNDATION TRUST)" userId="S::a.dalgleish1@nhs.net::3f73e028-3914-45cf-9fa3-09c73c938e13" providerId="AD" clId="Web-{5A656388-7A46-4421-903E-0A7ED00FEB20}" dt="2021-08-12T12:05:35.060" v="110" actId="20577"/>
          <ac:spMkLst>
            <pc:docMk/>
            <pc:sldMk cId="469330675" sldId="290"/>
            <ac:spMk id="27" creationId="{0A33577A-1225-4281-BCF7-72AFDEFB9892}"/>
          </ac:spMkLst>
        </pc:spChg>
      </pc:sldChg>
      <pc:sldChg chg="modSp">
        <pc:chgData name="DALGLEISH, Amanda (HUMBER TEACHING NHS FOUNDATION TRUST)" userId="S::a.dalgleish1@nhs.net::3f73e028-3914-45cf-9fa3-09c73c938e13" providerId="AD" clId="Web-{5A656388-7A46-4421-903E-0A7ED00FEB20}" dt="2021-08-12T11:58:49.679" v="102" actId="20577"/>
        <pc:sldMkLst>
          <pc:docMk/>
          <pc:sldMk cId="631976182" sldId="293"/>
        </pc:sldMkLst>
        <pc:spChg chg="mod">
          <ac:chgData name="DALGLEISH, Amanda (HUMBER TEACHING NHS FOUNDATION TRUST)" userId="S::a.dalgleish1@nhs.net::3f73e028-3914-45cf-9fa3-09c73c938e13" providerId="AD" clId="Web-{5A656388-7A46-4421-903E-0A7ED00FEB20}" dt="2021-08-12T11:57:05.783" v="94" actId="20577"/>
          <ac:spMkLst>
            <pc:docMk/>
            <pc:sldMk cId="631976182" sldId="293"/>
            <ac:spMk id="5" creationId="{6B6E08D3-3AA3-472C-BC24-BFB79825AB40}"/>
          </ac:spMkLst>
        </pc:spChg>
        <pc:spChg chg="mod">
          <ac:chgData name="DALGLEISH, Amanda (HUMBER TEACHING NHS FOUNDATION TRUST)" userId="S::a.dalgleish1@nhs.net::3f73e028-3914-45cf-9fa3-09c73c938e13" providerId="AD" clId="Web-{5A656388-7A46-4421-903E-0A7ED00FEB20}" dt="2021-08-12T11:58:49.679" v="102" actId="20577"/>
          <ac:spMkLst>
            <pc:docMk/>
            <pc:sldMk cId="631976182" sldId="293"/>
            <ac:spMk id="13" creationId="{2F84E42D-7DAB-4C52-B57C-DE5D18F36E60}"/>
          </ac:spMkLst>
        </pc:spChg>
      </pc:sldChg>
    </pc:docChg>
  </pc:docChgLst>
  <pc:docChgLst>
    <pc:chgData clId="Web-{A68E1C77-85F2-4658-9B5F-E2060C2D978C}"/>
    <pc:docChg chg="modSld">
      <pc:chgData name="" userId="" providerId="" clId="Web-{A68E1C77-85F2-4658-9B5F-E2060C2D978C}" dt="2021-08-24T20:08:19.354" v="0" actId="20577"/>
      <pc:docMkLst>
        <pc:docMk/>
      </pc:docMkLst>
      <pc:sldChg chg="modSp">
        <pc:chgData name="" userId="" providerId="" clId="Web-{A68E1C77-85F2-4658-9B5F-E2060C2D978C}" dt="2021-08-24T20:08:19.354" v="0" actId="20577"/>
        <pc:sldMkLst>
          <pc:docMk/>
          <pc:sldMk cId="3385403526" sldId="270"/>
        </pc:sldMkLst>
        <pc:spChg chg="mod">
          <ac:chgData name="" userId="" providerId="" clId="Web-{A68E1C77-85F2-4658-9B5F-E2060C2D978C}" dt="2021-08-24T20:08:19.354" v="0" actId="20577"/>
          <ac:spMkLst>
            <pc:docMk/>
            <pc:sldMk cId="3385403526" sldId="270"/>
            <ac:spMk id="7" creationId="{22357825-9183-B84B-8A11-B368F874348C}"/>
          </ac:spMkLst>
        </pc:spChg>
      </pc:sldChg>
    </pc:docChg>
  </pc:docChgLst>
  <pc:docChgLst>
    <pc:chgData name="DALGLEISH, Amanda (HUMBER TEACHING NHS FOUNDATION TRUST)" userId="S::a.dalgleish1@nhs.net::3f73e028-3914-45cf-9fa3-09c73c938e13" providerId="AD" clId="Web-{941101E9-23D8-4C7D-9DEE-4F17C314080A}"/>
    <pc:docChg chg="modSld">
      <pc:chgData name="DALGLEISH, Amanda (HUMBER TEACHING NHS FOUNDATION TRUST)" userId="S::a.dalgleish1@nhs.net::3f73e028-3914-45cf-9fa3-09c73c938e13" providerId="AD" clId="Web-{941101E9-23D8-4C7D-9DEE-4F17C314080A}" dt="2021-08-16T09:34:13.128" v="35" actId="20577"/>
      <pc:docMkLst>
        <pc:docMk/>
      </pc:docMkLst>
      <pc:sldChg chg="addSp modSp">
        <pc:chgData name="DALGLEISH, Amanda (HUMBER TEACHING NHS FOUNDATION TRUST)" userId="S::a.dalgleish1@nhs.net::3f73e028-3914-45cf-9fa3-09c73c938e13" providerId="AD" clId="Web-{941101E9-23D8-4C7D-9DEE-4F17C314080A}" dt="2021-08-16T09:34:13.128" v="35" actId="20577"/>
        <pc:sldMkLst>
          <pc:docMk/>
          <pc:sldMk cId="3385403526" sldId="270"/>
        </pc:sldMkLst>
        <pc:spChg chg="add mod">
          <ac:chgData name="DALGLEISH, Amanda (HUMBER TEACHING NHS FOUNDATION TRUST)" userId="S::a.dalgleish1@nhs.net::3f73e028-3914-45cf-9fa3-09c73c938e13" providerId="AD" clId="Web-{941101E9-23D8-4C7D-9DEE-4F17C314080A}" dt="2021-08-16T09:34:13.128" v="35" actId="20577"/>
          <ac:spMkLst>
            <pc:docMk/>
            <pc:sldMk cId="3385403526" sldId="270"/>
            <ac:spMk id="2" creationId="{4EBC83CF-04E5-42CF-AC4F-606BE53A62F9}"/>
          </ac:spMkLst>
        </pc:spChg>
      </pc:sldChg>
      <pc:sldChg chg="modSp">
        <pc:chgData name="DALGLEISH, Amanda (HUMBER TEACHING NHS FOUNDATION TRUST)" userId="S::a.dalgleish1@nhs.net::3f73e028-3914-45cf-9fa3-09c73c938e13" providerId="AD" clId="Web-{941101E9-23D8-4C7D-9DEE-4F17C314080A}" dt="2021-08-16T09:33:23.672" v="24" actId="20577"/>
        <pc:sldMkLst>
          <pc:docMk/>
          <pc:sldMk cId="3492734407" sldId="272"/>
        </pc:sldMkLst>
        <pc:spChg chg="mod">
          <ac:chgData name="DALGLEISH, Amanda (HUMBER TEACHING NHS FOUNDATION TRUST)" userId="S::a.dalgleish1@nhs.net::3f73e028-3914-45cf-9fa3-09c73c938e13" providerId="AD" clId="Web-{941101E9-23D8-4C7D-9DEE-4F17C314080A}" dt="2021-08-16T09:33:23.672" v="24" actId="20577"/>
          <ac:spMkLst>
            <pc:docMk/>
            <pc:sldMk cId="3492734407" sldId="272"/>
            <ac:spMk id="11" creationId="{B7A1BD90-1D4D-4C3F-A526-21CCDEE615B6}"/>
          </ac:spMkLst>
        </pc:spChg>
      </pc:sldChg>
      <pc:sldChg chg="modSp">
        <pc:chgData name="DALGLEISH, Amanda (HUMBER TEACHING NHS FOUNDATION TRUST)" userId="S::a.dalgleish1@nhs.net::3f73e028-3914-45cf-9fa3-09c73c938e13" providerId="AD" clId="Web-{941101E9-23D8-4C7D-9DEE-4F17C314080A}" dt="2021-08-16T09:29:48.362" v="1" actId="20577"/>
        <pc:sldMkLst>
          <pc:docMk/>
          <pc:sldMk cId="3280426527" sldId="281"/>
        </pc:sldMkLst>
        <pc:spChg chg="mod">
          <ac:chgData name="DALGLEISH, Amanda (HUMBER TEACHING NHS FOUNDATION TRUST)" userId="S::a.dalgleish1@nhs.net::3f73e028-3914-45cf-9fa3-09c73c938e13" providerId="AD" clId="Web-{941101E9-23D8-4C7D-9DEE-4F17C314080A}" dt="2021-08-16T09:29:48.362" v="1" actId="20577"/>
          <ac:spMkLst>
            <pc:docMk/>
            <pc:sldMk cId="3280426527" sldId="281"/>
            <ac:spMk id="32" creationId="{CC9CD1D3-91C2-4826-B67E-F6D75A8DF151}"/>
          </ac:spMkLst>
        </pc:spChg>
      </pc:sldChg>
      <pc:sldChg chg="addSp modSp">
        <pc:chgData name="DALGLEISH, Amanda (HUMBER TEACHING NHS FOUNDATION TRUST)" userId="S::a.dalgleish1@nhs.net::3f73e028-3914-45cf-9fa3-09c73c938e13" providerId="AD" clId="Web-{941101E9-23D8-4C7D-9DEE-4F17C314080A}" dt="2021-08-16T09:32:36.966" v="23" actId="20577"/>
        <pc:sldMkLst>
          <pc:docMk/>
          <pc:sldMk cId="469330675" sldId="290"/>
        </pc:sldMkLst>
        <pc:spChg chg="add mod">
          <ac:chgData name="DALGLEISH, Amanda (HUMBER TEACHING NHS FOUNDATION TRUST)" userId="S::a.dalgleish1@nhs.net::3f73e028-3914-45cf-9fa3-09c73c938e13" providerId="AD" clId="Web-{941101E9-23D8-4C7D-9DEE-4F17C314080A}" dt="2021-08-16T09:32:36.966" v="23" actId="20577"/>
          <ac:spMkLst>
            <pc:docMk/>
            <pc:sldMk cId="469330675" sldId="290"/>
            <ac:spMk id="2" creationId="{2172DDA0-A192-47C6-AE24-B1B9C162354C}"/>
          </ac:spMkLst>
        </pc:spChg>
      </pc:sldChg>
    </pc:docChg>
  </pc:docChgLst>
  <pc:docChgLst>
    <pc:chgData name="Tim Davey" userId="56521abb-ba0b-4b35-bb58-77079940deb5" providerId="ADAL" clId="{83BDF96E-93D9-4E84-95BA-E21978B782EE}"/>
    <pc:docChg chg="undo custSel addSld delSld modSld sldOrd">
      <pc:chgData name="Tim Davey" userId="56521abb-ba0b-4b35-bb58-77079940deb5" providerId="ADAL" clId="{83BDF96E-93D9-4E84-95BA-E21978B782EE}" dt="2021-03-03T13:41:55.562" v="7849" actId="47"/>
      <pc:docMkLst>
        <pc:docMk/>
      </pc:docMkLst>
      <pc:sldChg chg="modSp mod">
        <pc:chgData name="Tim Davey" userId="56521abb-ba0b-4b35-bb58-77079940deb5" providerId="ADAL" clId="{83BDF96E-93D9-4E84-95BA-E21978B782EE}" dt="2021-02-15T12:12:18.255" v="7" actId="20577"/>
        <pc:sldMkLst>
          <pc:docMk/>
          <pc:sldMk cId="3385403526" sldId="270"/>
        </pc:sldMkLst>
        <pc:spChg chg="mod">
          <ac:chgData name="Tim Davey" userId="56521abb-ba0b-4b35-bb58-77079940deb5" providerId="ADAL" clId="{83BDF96E-93D9-4E84-95BA-E21978B782EE}" dt="2021-02-15T12:12:18.255" v="7" actId="20577"/>
          <ac:spMkLst>
            <pc:docMk/>
            <pc:sldMk cId="3385403526" sldId="270"/>
            <ac:spMk id="7" creationId="{22357825-9183-B84B-8A11-B368F874348C}"/>
          </ac:spMkLst>
        </pc:spChg>
      </pc:sldChg>
      <pc:sldChg chg="modSp mod">
        <pc:chgData name="Tim Davey" userId="56521abb-ba0b-4b35-bb58-77079940deb5" providerId="ADAL" clId="{83BDF96E-93D9-4E84-95BA-E21978B782EE}" dt="2021-02-15T12:12:40.406" v="16" actId="20577"/>
        <pc:sldMkLst>
          <pc:docMk/>
          <pc:sldMk cId="3280426527" sldId="281"/>
        </pc:sldMkLst>
        <pc:spChg chg="mod">
          <ac:chgData name="Tim Davey" userId="56521abb-ba0b-4b35-bb58-77079940deb5" providerId="ADAL" clId="{83BDF96E-93D9-4E84-95BA-E21978B782EE}" dt="2021-02-15T12:12:40.406" v="16" actId="20577"/>
          <ac:spMkLst>
            <pc:docMk/>
            <pc:sldMk cId="3280426527" sldId="281"/>
            <ac:spMk id="32" creationId="{CC9CD1D3-91C2-4826-B67E-F6D75A8DF151}"/>
          </ac:spMkLst>
        </pc:spChg>
      </pc:sldChg>
      <pc:sldChg chg="addSp delSp modSp mod">
        <pc:chgData name="Tim Davey" userId="56521abb-ba0b-4b35-bb58-77079940deb5" providerId="ADAL" clId="{83BDF96E-93D9-4E84-95BA-E21978B782EE}" dt="2021-03-03T10:37:10.372" v="7837" actId="478"/>
        <pc:sldMkLst>
          <pc:docMk/>
          <pc:sldMk cId="1134109683" sldId="283"/>
        </pc:sldMkLst>
        <pc:spChg chg="del mod">
          <ac:chgData name="Tim Davey" userId="56521abb-ba0b-4b35-bb58-77079940deb5" providerId="ADAL" clId="{83BDF96E-93D9-4E84-95BA-E21978B782EE}" dt="2021-03-03T10:37:10.372" v="7837" actId="478"/>
          <ac:spMkLst>
            <pc:docMk/>
            <pc:sldMk cId="1134109683" sldId="283"/>
            <ac:spMk id="2" creationId="{F697FF0E-D6B9-4D83-BC6F-BCF304D3C54D}"/>
          </ac:spMkLst>
        </pc:spChg>
        <pc:spChg chg="mod">
          <ac:chgData name="Tim Davey" userId="56521abb-ba0b-4b35-bb58-77079940deb5" providerId="ADAL" clId="{83BDF96E-93D9-4E84-95BA-E21978B782EE}" dt="2021-03-03T09:53:57.908" v="7501" actId="1076"/>
          <ac:spMkLst>
            <pc:docMk/>
            <pc:sldMk cId="1134109683" sldId="283"/>
            <ac:spMk id="3" creationId="{4764939E-77B0-4AB2-BA2C-7FE42ED96EA0}"/>
          </ac:spMkLst>
        </pc:spChg>
        <pc:spChg chg="mod">
          <ac:chgData name="Tim Davey" userId="56521abb-ba0b-4b35-bb58-77079940deb5" providerId="ADAL" clId="{83BDF96E-93D9-4E84-95BA-E21978B782EE}" dt="2021-02-15T13:10:29.557" v="607" actId="20577"/>
          <ac:spMkLst>
            <pc:docMk/>
            <pc:sldMk cId="1134109683" sldId="283"/>
            <ac:spMk id="4" creationId="{780E857B-8F63-4F31-83D7-621CF6A1D719}"/>
          </ac:spMkLst>
        </pc:spChg>
        <pc:spChg chg="mod">
          <ac:chgData name="Tim Davey" userId="56521abb-ba0b-4b35-bb58-77079940deb5" providerId="ADAL" clId="{83BDF96E-93D9-4E84-95BA-E21978B782EE}" dt="2021-03-03T09:53:32.539" v="7495" actId="20577"/>
          <ac:spMkLst>
            <pc:docMk/>
            <pc:sldMk cId="1134109683" sldId="283"/>
            <ac:spMk id="7" creationId="{910FD5FB-3E8A-41BA-9C37-D85439AA446D}"/>
          </ac:spMkLst>
        </pc:spChg>
        <pc:spChg chg="mod">
          <ac:chgData name="Tim Davey" userId="56521abb-ba0b-4b35-bb58-77079940deb5" providerId="ADAL" clId="{83BDF96E-93D9-4E84-95BA-E21978B782EE}" dt="2021-03-03T09:53:50.033" v="7499" actId="1076"/>
          <ac:spMkLst>
            <pc:docMk/>
            <pc:sldMk cId="1134109683" sldId="283"/>
            <ac:spMk id="9" creationId="{86408C80-F0BC-4808-AA7C-60776E78C826}"/>
          </ac:spMkLst>
        </pc:spChg>
        <pc:spChg chg="mod">
          <ac:chgData name="Tim Davey" userId="56521abb-ba0b-4b35-bb58-77079940deb5" providerId="ADAL" clId="{83BDF96E-93D9-4E84-95BA-E21978B782EE}" dt="2021-02-15T14:29:28.148" v="2580" actId="20577"/>
          <ac:spMkLst>
            <pc:docMk/>
            <pc:sldMk cId="1134109683" sldId="283"/>
            <ac:spMk id="10" creationId="{10B290D1-278A-409F-937B-0F16C35BADEE}"/>
          </ac:spMkLst>
        </pc:spChg>
        <pc:spChg chg="mod">
          <ac:chgData name="Tim Davey" userId="56521abb-ba0b-4b35-bb58-77079940deb5" providerId="ADAL" clId="{83BDF96E-93D9-4E84-95BA-E21978B782EE}" dt="2021-03-03T09:53:47.237" v="7498" actId="1076"/>
          <ac:spMkLst>
            <pc:docMk/>
            <pc:sldMk cId="1134109683" sldId="283"/>
            <ac:spMk id="11" creationId="{401B0C6A-9D5C-4AF4-8634-9C5702936FF5}"/>
          </ac:spMkLst>
        </pc:spChg>
        <pc:spChg chg="add del mod">
          <ac:chgData name="Tim Davey" userId="56521abb-ba0b-4b35-bb58-77079940deb5" providerId="ADAL" clId="{83BDF96E-93D9-4E84-95BA-E21978B782EE}" dt="2021-02-15T14:05:41.862" v="1004" actId="478"/>
          <ac:spMkLst>
            <pc:docMk/>
            <pc:sldMk cId="1134109683" sldId="283"/>
            <ac:spMk id="13" creationId="{6815F623-3D24-41B0-AB29-D61FC3F1F572}"/>
          </ac:spMkLst>
        </pc:spChg>
        <pc:spChg chg="add del mod">
          <ac:chgData name="Tim Davey" userId="56521abb-ba0b-4b35-bb58-77079940deb5" providerId="ADAL" clId="{83BDF96E-93D9-4E84-95BA-E21978B782EE}" dt="2021-02-15T14:05:24.678" v="1001" actId="21"/>
          <ac:spMkLst>
            <pc:docMk/>
            <pc:sldMk cId="1134109683" sldId="283"/>
            <ac:spMk id="14" creationId="{1B4E1F93-94EE-4052-A14D-0495175FAC03}"/>
          </ac:spMkLst>
        </pc:spChg>
        <pc:spChg chg="add del mod">
          <ac:chgData name="Tim Davey" userId="56521abb-ba0b-4b35-bb58-77079940deb5" providerId="ADAL" clId="{83BDF96E-93D9-4E84-95BA-E21978B782EE}" dt="2021-02-15T14:13:10.184" v="1925" actId="478"/>
          <ac:spMkLst>
            <pc:docMk/>
            <pc:sldMk cId="1134109683" sldId="283"/>
            <ac:spMk id="15" creationId="{B5C6705F-3CC4-4DE8-BA79-B1D157F42E28}"/>
          </ac:spMkLst>
        </pc:spChg>
        <pc:spChg chg="add del mod">
          <ac:chgData name="Tim Davey" userId="56521abb-ba0b-4b35-bb58-77079940deb5" providerId="ADAL" clId="{83BDF96E-93D9-4E84-95BA-E21978B782EE}" dt="2021-02-15T13:09:22.591" v="537"/>
          <ac:spMkLst>
            <pc:docMk/>
            <pc:sldMk cId="1134109683" sldId="283"/>
            <ac:spMk id="16" creationId="{6A0A2A14-C9F9-4600-8D4A-D0B54697CA56}"/>
          </ac:spMkLst>
        </pc:spChg>
      </pc:sldChg>
      <pc:sldChg chg="del">
        <pc:chgData name="Tim Davey" userId="56521abb-ba0b-4b35-bb58-77079940deb5" providerId="ADAL" clId="{83BDF96E-93D9-4E84-95BA-E21978B782EE}" dt="2021-02-15T12:13:08.585" v="19" actId="47"/>
        <pc:sldMkLst>
          <pc:docMk/>
          <pc:sldMk cId="1687131294" sldId="284"/>
        </pc:sldMkLst>
      </pc:sldChg>
      <pc:sldChg chg="addSp delSp modSp del mod ord modNotesTx">
        <pc:chgData name="Tim Davey" userId="56521abb-ba0b-4b35-bb58-77079940deb5" providerId="ADAL" clId="{83BDF96E-93D9-4E84-95BA-E21978B782EE}" dt="2021-03-03T13:41:55.562" v="7849" actId="47"/>
        <pc:sldMkLst>
          <pc:docMk/>
          <pc:sldMk cId="4039810558" sldId="286"/>
        </pc:sldMkLst>
        <pc:spChg chg="del">
          <ac:chgData name="Tim Davey" userId="56521abb-ba0b-4b35-bb58-77079940deb5" providerId="ADAL" clId="{83BDF96E-93D9-4E84-95BA-E21978B782EE}" dt="2021-02-15T13:07:09.196" v="403" actId="478"/>
          <ac:spMkLst>
            <pc:docMk/>
            <pc:sldMk cId="4039810558" sldId="286"/>
            <ac:spMk id="2" creationId="{F697FF0E-D6B9-4D83-BC6F-BCF304D3C54D}"/>
          </ac:spMkLst>
        </pc:spChg>
        <pc:spChg chg="mod">
          <ac:chgData name="Tim Davey" userId="56521abb-ba0b-4b35-bb58-77079940deb5" providerId="ADAL" clId="{83BDF96E-93D9-4E84-95BA-E21978B782EE}" dt="2021-02-15T14:34:37.641" v="2601" actId="20577"/>
          <ac:spMkLst>
            <pc:docMk/>
            <pc:sldMk cId="4039810558" sldId="286"/>
            <ac:spMk id="4" creationId="{780E857B-8F63-4F31-83D7-621CF6A1D719}"/>
          </ac:spMkLst>
        </pc:spChg>
        <pc:spChg chg="mod">
          <ac:chgData name="Tim Davey" userId="56521abb-ba0b-4b35-bb58-77079940deb5" providerId="ADAL" clId="{83BDF96E-93D9-4E84-95BA-E21978B782EE}" dt="2021-02-15T16:03:26.686" v="4031" actId="14100"/>
          <ac:spMkLst>
            <pc:docMk/>
            <pc:sldMk cId="4039810558" sldId="286"/>
            <ac:spMk id="7" creationId="{ECEC5448-4BA7-4EE1-A555-EE72CAF9F39C}"/>
          </ac:spMkLst>
        </pc:spChg>
        <pc:spChg chg="add del mod">
          <ac:chgData name="Tim Davey" userId="56521abb-ba0b-4b35-bb58-77079940deb5" providerId="ADAL" clId="{83BDF96E-93D9-4E84-95BA-E21978B782EE}" dt="2021-02-15T14:49:17.205" v="3712" actId="478"/>
          <ac:spMkLst>
            <pc:docMk/>
            <pc:sldMk cId="4039810558" sldId="286"/>
            <ac:spMk id="11" creationId="{9A02D94C-CC08-4B5C-9C03-D167E7709835}"/>
          </ac:spMkLst>
        </pc:spChg>
        <pc:spChg chg="mod">
          <ac:chgData name="Tim Davey" userId="56521abb-ba0b-4b35-bb58-77079940deb5" providerId="ADAL" clId="{83BDF96E-93D9-4E84-95BA-E21978B782EE}" dt="2021-02-15T14:51:58.711" v="3825" actId="20577"/>
          <ac:spMkLst>
            <pc:docMk/>
            <pc:sldMk cId="4039810558" sldId="286"/>
            <ac:spMk id="12" creationId="{00000000-0000-0000-0000-000000000000}"/>
          </ac:spMkLst>
        </pc:spChg>
        <pc:spChg chg="add del mod">
          <ac:chgData name="Tim Davey" userId="56521abb-ba0b-4b35-bb58-77079940deb5" providerId="ADAL" clId="{83BDF96E-93D9-4E84-95BA-E21978B782EE}" dt="2021-03-03T10:37:13.505" v="7839" actId="478"/>
          <ac:spMkLst>
            <pc:docMk/>
            <pc:sldMk cId="4039810558" sldId="286"/>
            <ac:spMk id="13" creationId="{9E7D20D0-C5EA-4033-AD81-D6DD8169EDCD}"/>
          </ac:spMkLst>
        </pc:spChg>
        <pc:spChg chg="del">
          <ac:chgData name="Tim Davey" userId="56521abb-ba0b-4b35-bb58-77079940deb5" providerId="ADAL" clId="{83BDF96E-93D9-4E84-95BA-E21978B782EE}" dt="2021-02-15T14:34:21.097" v="2592" actId="478"/>
          <ac:spMkLst>
            <pc:docMk/>
            <pc:sldMk cId="4039810558" sldId="286"/>
            <ac:spMk id="26" creationId="{C959F774-345B-439F-99BD-9CDAE9208344}"/>
          </ac:spMkLst>
        </pc:spChg>
        <pc:spChg chg="del">
          <ac:chgData name="Tim Davey" userId="56521abb-ba0b-4b35-bb58-77079940deb5" providerId="ADAL" clId="{83BDF96E-93D9-4E84-95BA-E21978B782EE}" dt="2021-02-15T14:36:58.287" v="2713" actId="478"/>
          <ac:spMkLst>
            <pc:docMk/>
            <pc:sldMk cId="4039810558" sldId="286"/>
            <ac:spMk id="27" creationId="{567A29A9-C620-4072-B86C-D6931E25EFEF}"/>
          </ac:spMkLst>
        </pc:spChg>
        <pc:spChg chg="add del">
          <ac:chgData name="Tim Davey" userId="56521abb-ba0b-4b35-bb58-77079940deb5" providerId="ADAL" clId="{83BDF96E-93D9-4E84-95BA-E21978B782EE}" dt="2021-02-15T14:34:19.272" v="2591" actId="478"/>
          <ac:spMkLst>
            <pc:docMk/>
            <pc:sldMk cId="4039810558" sldId="286"/>
            <ac:spMk id="28" creationId="{03D07411-44DE-4928-B6D2-4AF4E2320709}"/>
          </ac:spMkLst>
        </pc:spChg>
        <pc:spChg chg="mod">
          <ac:chgData name="Tim Davey" userId="56521abb-ba0b-4b35-bb58-77079940deb5" providerId="ADAL" clId="{83BDF96E-93D9-4E84-95BA-E21978B782EE}" dt="2021-02-15T16:03:26.686" v="4031" actId="14100"/>
          <ac:spMkLst>
            <pc:docMk/>
            <pc:sldMk cId="4039810558" sldId="286"/>
            <ac:spMk id="29" creationId="{AC5FAEBB-6FDF-4F0E-8FC9-0DD60DDC0D37}"/>
          </ac:spMkLst>
        </pc:spChg>
        <pc:spChg chg="mod">
          <ac:chgData name="Tim Davey" userId="56521abb-ba0b-4b35-bb58-77079940deb5" providerId="ADAL" clId="{83BDF96E-93D9-4E84-95BA-E21978B782EE}" dt="2021-02-15T16:03:26.686" v="4031" actId="14100"/>
          <ac:spMkLst>
            <pc:docMk/>
            <pc:sldMk cId="4039810558" sldId="286"/>
            <ac:spMk id="30" creationId="{97C1D216-1A19-4664-ACEF-C7698D02A3B4}"/>
          </ac:spMkLst>
        </pc:spChg>
      </pc:sldChg>
      <pc:sldChg chg="addSp delSp modSp mod">
        <pc:chgData name="Tim Davey" userId="56521abb-ba0b-4b35-bb58-77079940deb5" providerId="ADAL" clId="{83BDF96E-93D9-4E84-95BA-E21978B782EE}" dt="2021-03-03T10:37:26.456" v="7848" actId="478"/>
        <pc:sldMkLst>
          <pc:docMk/>
          <pc:sldMk cId="1555184803" sldId="287"/>
        </pc:sldMkLst>
        <pc:spChg chg="del">
          <ac:chgData name="Tim Davey" userId="56521abb-ba0b-4b35-bb58-77079940deb5" providerId="ADAL" clId="{83BDF96E-93D9-4E84-95BA-E21978B782EE}" dt="2021-02-15T13:07:37.547" v="423" actId="478"/>
          <ac:spMkLst>
            <pc:docMk/>
            <pc:sldMk cId="1555184803" sldId="287"/>
            <ac:spMk id="2" creationId="{F697FF0E-D6B9-4D83-BC6F-BCF304D3C54D}"/>
          </ac:spMkLst>
        </pc:spChg>
        <pc:spChg chg="add del mod">
          <ac:chgData name="Tim Davey" userId="56521abb-ba0b-4b35-bb58-77079940deb5" providerId="ADAL" clId="{83BDF96E-93D9-4E84-95BA-E21978B782EE}" dt="2021-03-03T10:37:26.456" v="7848" actId="478"/>
          <ac:spMkLst>
            <pc:docMk/>
            <pc:sldMk cId="1555184803" sldId="287"/>
            <ac:spMk id="6" creationId="{D8AF81DC-9B22-48CC-863C-9195382E3D8C}"/>
          </ac:spMkLst>
        </pc:spChg>
        <pc:spChg chg="mod">
          <ac:chgData name="Tim Davey" userId="56521abb-ba0b-4b35-bb58-77079940deb5" providerId="ADAL" clId="{83BDF96E-93D9-4E84-95BA-E21978B782EE}" dt="2021-02-15T17:26:38.531" v="7187" actId="20577"/>
          <ac:spMkLst>
            <pc:docMk/>
            <pc:sldMk cId="1555184803" sldId="287"/>
            <ac:spMk id="20" creationId="{04FBEEC0-C586-40F4-8BDC-A1ECB5CF65C8}"/>
          </ac:spMkLst>
        </pc:spChg>
      </pc:sldChg>
      <pc:sldChg chg="addSp delSp modSp del mod">
        <pc:chgData name="Tim Davey" userId="56521abb-ba0b-4b35-bb58-77079940deb5" providerId="ADAL" clId="{83BDF96E-93D9-4E84-95BA-E21978B782EE}" dt="2021-02-15T17:18:34.622" v="6852" actId="47"/>
        <pc:sldMkLst>
          <pc:docMk/>
          <pc:sldMk cId="3466734654" sldId="288"/>
        </pc:sldMkLst>
        <pc:spChg chg="del">
          <ac:chgData name="Tim Davey" userId="56521abb-ba0b-4b35-bb58-77079940deb5" providerId="ADAL" clId="{83BDF96E-93D9-4E84-95BA-E21978B782EE}" dt="2021-02-15T13:07:24.411" v="413" actId="478"/>
          <ac:spMkLst>
            <pc:docMk/>
            <pc:sldMk cId="3466734654" sldId="288"/>
            <ac:spMk id="2" creationId="{F697FF0E-D6B9-4D83-BC6F-BCF304D3C54D}"/>
          </ac:spMkLst>
        </pc:spChg>
        <pc:spChg chg="del">
          <ac:chgData name="Tim Davey" userId="56521abb-ba0b-4b35-bb58-77079940deb5" providerId="ADAL" clId="{83BDF96E-93D9-4E84-95BA-E21978B782EE}" dt="2021-02-15T17:13:04.189" v="6271" actId="478"/>
          <ac:spMkLst>
            <pc:docMk/>
            <pc:sldMk cId="3466734654" sldId="288"/>
            <ac:spMk id="3" creationId="{456841D2-200F-4838-8EA5-52AE75E57EFE}"/>
          </ac:spMkLst>
        </pc:spChg>
        <pc:spChg chg="del">
          <ac:chgData name="Tim Davey" userId="56521abb-ba0b-4b35-bb58-77079940deb5" providerId="ADAL" clId="{83BDF96E-93D9-4E84-95BA-E21978B782EE}" dt="2021-02-15T17:12:52.429" v="6262" actId="478"/>
          <ac:spMkLst>
            <pc:docMk/>
            <pc:sldMk cId="3466734654" sldId="288"/>
            <ac:spMk id="4" creationId="{780E857B-8F63-4F31-83D7-621CF6A1D719}"/>
          </ac:spMkLst>
        </pc:spChg>
        <pc:spChg chg="add mod">
          <ac:chgData name="Tim Davey" userId="56521abb-ba0b-4b35-bb58-77079940deb5" providerId="ADAL" clId="{83BDF96E-93D9-4E84-95BA-E21978B782EE}" dt="2021-02-15T17:17:00.182" v="6802" actId="20577"/>
          <ac:spMkLst>
            <pc:docMk/>
            <pc:sldMk cId="3466734654" sldId="288"/>
            <ac:spMk id="7" creationId="{3248666E-CBA5-4D4A-A046-BC1CA0666D2B}"/>
          </ac:spMkLst>
        </pc:spChg>
        <pc:spChg chg="mod">
          <ac:chgData name="Tim Davey" userId="56521abb-ba0b-4b35-bb58-77079940deb5" providerId="ADAL" clId="{83BDF96E-93D9-4E84-95BA-E21978B782EE}" dt="2021-02-15T17:12:57.981" v="6270" actId="20577"/>
          <ac:spMkLst>
            <pc:docMk/>
            <pc:sldMk cId="3466734654" sldId="288"/>
            <ac:spMk id="12" creationId="{00000000-0000-0000-0000-000000000000}"/>
          </ac:spMkLst>
        </pc:spChg>
        <pc:spChg chg="del">
          <ac:chgData name="Tim Davey" userId="56521abb-ba0b-4b35-bb58-77079940deb5" providerId="ADAL" clId="{83BDF96E-93D9-4E84-95BA-E21978B782EE}" dt="2021-02-15T17:13:04.189" v="6271" actId="478"/>
          <ac:spMkLst>
            <pc:docMk/>
            <pc:sldMk cId="3466734654" sldId="288"/>
            <ac:spMk id="13" creationId="{B44B3BCE-4C28-455D-8528-0F2DF4E00954}"/>
          </ac:spMkLst>
        </pc:spChg>
        <pc:spChg chg="del">
          <ac:chgData name="Tim Davey" userId="56521abb-ba0b-4b35-bb58-77079940deb5" providerId="ADAL" clId="{83BDF96E-93D9-4E84-95BA-E21978B782EE}" dt="2021-02-15T17:13:04.189" v="6271" actId="478"/>
          <ac:spMkLst>
            <pc:docMk/>
            <pc:sldMk cId="3466734654" sldId="288"/>
            <ac:spMk id="14" creationId="{19DB20C3-C99B-4EFF-BC84-367EB5FF582C}"/>
          </ac:spMkLst>
        </pc:spChg>
        <pc:spChg chg="add del mod">
          <ac:chgData name="Tim Davey" userId="56521abb-ba0b-4b35-bb58-77079940deb5" providerId="ADAL" clId="{83BDF96E-93D9-4E84-95BA-E21978B782EE}" dt="2021-02-15T17:17:21.756" v="6803" actId="478"/>
          <ac:spMkLst>
            <pc:docMk/>
            <pc:sldMk cId="3466734654" sldId="288"/>
            <ac:spMk id="15" creationId="{9259EE82-AB9D-47B6-9AC0-0F114680EBF0}"/>
          </ac:spMkLst>
        </pc:spChg>
        <pc:spChg chg="del">
          <ac:chgData name="Tim Davey" userId="56521abb-ba0b-4b35-bb58-77079940deb5" providerId="ADAL" clId="{83BDF96E-93D9-4E84-95BA-E21978B782EE}" dt="2021-02-15T17:13:04.189" v="6271" actId="478"/>
          <ac:spMkLst>
            <pc:docMk/>
            <pc:sldMk cId="3466734654" sldId="288"/>
            <ac:spMk id="16" creationId="{1123C36C-F915-476E-906C-3B772236B3E2}"/>
          </ac:spMkLst>
        </pc:spChg>
        <pc:spChg chg="add mod">
          <ac:chgData name="Tim Davey" userId="56521abb-ba0b-4b35-bb58-77079940deb5" providerId="ADAL" clId="{83BDF96E-93D9-4E84-95BA-E21978B782EE}" dt="2021-02-15T13:07:24.787" v="414"/>
          <ac:spMkLst>
            <pc:docMk/>
            <pc:sldMk cId="3466734654" sldId="288"/>
            <ac:spMk id="17" creationId="{07F3655D-F47D-4368-B786-18D6795D8DBD}"/>
          </ac:spMkLst>
        </pc:spChg>
        <pc:grpChg chg="del">
          <ac:chgData name="Tim Davey" userId="56521abb-ba0b-4b35-bb58-77079940deb5" providerId="ADAL" clId="{83BDF96E-93D9-4E84-95BA-E21978B782EE}" dt="2021-02-15T17:13:04.189" v="6271" actId="478"/>
          <ac:grpSpMkLst>
            <pc:docMk/>
            <pc:sldMk cId="3466734654" sldId="288"/>
            <ac:grpSpMk id="8" creationId="{19853DF3-DA63-41CE-8013-6827F1C3A3E3}"/>
          </ac:grpSpMkLst>
        </pc:grpChg>
      </pc:sldChg>
      <pc:sldChg chg="addSp delSp modSp mod modNotesTx">
        <pc:chgData name="Tim Davey" userId="56521abb-ba0b-4b35-bb58-77079940deb5" providerId="ADAL" clId="{83BDF96E-93D9-4E84-95BA-E21978B782EE}" dt="2021-03-03T10:37:19.755" v="7844" actId="478"/>
        <pc:sldMkLst>
          <pc:docMk/>
          <pc:sldMk cId="851113298" sldId="289"/>
        </pc:sldMkLst>
        <pc:spChg chg="del">
          <ac:chgData name="Tim Davey" userId="56521abb-ba0b-4b35-bb58-77079940deb5" providerId="ADAL" clId="{83BDF96E-93D9-4E84-95BA-E21978B782EE}" dt="2021-02-15T13:07:26.843" v="415" actId="478"/>
          <ac:spMkLst>
            <pc:docMk/>
            <pc:sldMk cId="851113298" sldId="289"/>
            <ac:spMk id="2" creationId="{F697FF0E-D6B9-4D83-BC6F-BCF304D3C54D}"/>
          </ac:spMkLst>
        </pc:spChg>
        <pc:spChg chg="add del mod">
          <ac:chgData name="Tim Davey" userId="56521abb-ba0b-4b35-bb58-77079940deb5" providerId="ADAL" clId="{83BDF96E-93D9-4E84-95BA-E21978B782EE}" dt="2021-02-15T17:17:49.767" v="6816" actId="478"/>
          <ac:spMkLst>
            <pc:docMk/>
            <pc:sldMk cId="851113298" sldId="289"/>
            <ac:spMk id="3" creationId="{1B674235-210A-491D-A2FE-CF7B87A66C14}"/>
          </ac:spMkLst>
        </pc:spChg>
        <pc:spChg chg="del">
          <ac:chgData name="Tim Davey" userId="56521abb-ba0b-4b35-bb58-77079940deb5" providerId="ADAL" clId="{83BDF96E-93D9-4E84-95BA-E21978B782EE}" dt="2021-02-15T17:18:28.259" v="6850" actId="478"/>
          <ac:spMkLst>
            <pc:docMk/>
            <pc:sldMk cId="851113298" sldId="289"/>
            <ac:spMk id="4" creationId="{780E857B-8F63-4F31-83D7-621CF6A1D719}"/>
          </ac:spMkLst>
        </pc:spChg>
        <pc:spChg chg="add del mod">
          <ac:chgData name="Tim Davey" userId="56521abb-ba0b-4b35-bb58-77079940deb5" providerId="ADAL" clId="{83BDF96E-93D9-4E84-95BA-E21978B782EE}" dt="2021-03-03T10:37:19.755" v="7844" actId="478"/>
          <ac:spMkLst>
            <pc:docMk/>
            <pc:sldMk cId="851113298" sldId="289"/>
            <ac:spMk id="9" creationId="{30C02D46-A7F9-43F4-8669-19B74A3A5BDC}"/>
          </ac:spMkLst>
        </pc:spChg>
        <pc:spChg chg="mod">
          <ac:chgData name="Tim Davey" userId="56521abb-ba0b-4b35-bb58-77079940deb5" providerId="ADAL" clId="{83BDF96E-93D9-4E84-95BA-E21978B782EE}" dt="2021-02-15T17:18:31.052" v="6851" actId="20577"/>
          <ac:spMkLst>
            <pc:docMk/>
            <pc:sldMk cId="851113298" sldId="289"/>
            <ac:spMk id="12" creationId="{00000000-0000-0000-0000-000000000000}"/>
          </ac:spMkLst>
        </pc:spChg>
        <pc:spChg chg="mod">
          <ac:chgData name="Tim Davey" userId="56521abb-ba0b-4b35-bb58-77079940deb5" providerId="ADAL" clId="{83BDF96E-93D9-4E84-95BA-E21978B782EE}" dt="2021-02-15T17:17:46.463" v="6815" actId="20577"/>
          <ac:spMkLst>
            <pc:docMk/>
            <pc:sldMk cId="851113298" sldId="289"/>
            <ac:spMk id="15" creationId="{B2B389E9-11A8-4EA1-923D-C02CFDF341E2}"/>
          </ac:spMkLst>
        </pc:spChg>
        <pc:spChg chg="mod">
          <ac:chgData name="Tim Davey" userId="56521abb-ba0b-4b35-bb58-77079940deb5" providerId="ADAL" clId="{83BDF96E-93D9-4E84-95BA-E21978B782EE}" dt="2021-02-15T20:54:00.209" v="7263" actId="20577"/>
          <ac:spMkLst>
            <pc:docMk/>
            <pc:sldMk cId="851113298" sldId="289"/>
            <ac:spMk id="17" creationId="{1EE9F892-BB43-41C1-98B2-C0B8E49554F0}"/>
          </ac:spMkLst>
        </pc:spChg>
        <pc:spChg chg="mod">
          <ac:chgData name="Tim Davey" userId="56521abb-ba0b-4b35-bb58-77079940deb5" providerId="ADAL" clId="{83BDF96E-93D9-4E84-95BA-E21978B782EE}" dt="2021-02-15T17:18:23.867" v="6849" actId="20577"/>
          <ac:spMkLst>
            <pc:docMk/>
            <pc:sldMk cId="851113298" sldId="289"/>
            <ac:spMk id="18" creationId="{2610D0C8-C768-4916-AF4D-A451BD1141E5}"/>
          </ac:spMkLst>
        </pc:spChg>
        <pc:spChg chg="mod">
          <ac:chgData name="Tim Davey" userId="56521abb-ba0b-4b35-bb58-77079940deb5" providerId="ADAL" clId="{83BDF96E-93D9-4E84-95BA-E21978B782EE}" dt="2021-02-15T17:19:09.894" v="6870" actId="20577"/>
          <ac:spMkLst>
            <pc:docMk/>
            <pc:sldMk cId="851113298" sldId="289"/>
            <ac:spMk id="19" creationId="{B5C61A9F-61FE-4093-81FC-4C1EC3105FD0}"/>
          </ac:spMkLst>
        </pc:spChg>
      </pc:sldChg>
      <pc:sldChg chg="addSp delSp modSp mod modNotesTx">
        <pc:chgData name="Tim Davey" userId="56521abb-ba0b-4b35-bb58-77079940deb5" providerId="ADAL" clId="{83BDF96E-93D9-4E84-95BA-E21978B782EE}" dt="2021-03-03T10:37:20.784" v="7845" actId="478"/>
        <pc:sldMkLst>
          <pc:docMk/>
          <pc:sldMk cId="469330675" sldId="290"/>
        </pc:sldMkLst>
        <pc:spChg chg="del">
          <ac:chgData name="Tim Davey" userId="56521abb-ba0b-4b35-bb58-77079940deb5" providerId="ADAL" clId="{83BDF96E-93D9-4E84-95BA-E21978B782EE}" dt="2021-02-15T13:07:29.242" v="417" actId="478"/>
          <ac:spMkLst>
            <pc:docMk/>
            <pc:sldMk cId="469330675" sldId="290"/>
            <ac:spMk id="2" creationId="{F697FF0E-D6B9-4D83-BC6F-BCF304D3C54D}"/>
          </ac:spMkLst>
        </pc:spChg>
        <pc:spChg chg="mod">
          <ac:chgData name="Tim Davey" userId="56521abb-ba0b-4b35-bb58-77079940deb5" providerId="ADAL" clId="{83BDF96E-93D9-4E84-95BA-E21978B782EE}" dt="2021-02-15T17:19:47.863" v="6873" actId="1076"/>
          <ac:spMkLst>
            <pc:docMk/>
            <pc:sldMk cId="469330675" sldId="290"/>
            <ac:spMk id="8" creationId="{A6B77595-DFD0-4C83-95DA-24A39576241E}"/>
          </ac:spMkLst>
        </pc:spChg>
        <pc:spChg chg="mod">
          <ac:chgData name="Tim Davey" userId="56521abb-ba0b-4b35-bb58-77079940deb5" providerId="ADAL" clId="{83BDF96E-93D9-4E84-95BA-E21978B782EE}" dt="2021-02-15T17:19:39.676" v="6871" actId="1076"/>
          <ac:spMkLst>
            <pc:docMk/>
            <pc:sldMk cId="469330675" sldId="290"/>
            <ac:spMk id="14" creationId="{E0F26EB1-A9D3-4438-A732-1091AD9505D1}"/>
          </ac:spMkLst>
        </pc:spChg>
        <pc:spChg chg="add del mod">
          <ac:chgData name="Tim Davey" userId="56521abb-ba0b-4b35-bb58-77079940deb5" providerId="ADAL" clId="{83BDF96E-93D9-4E84-95BA-E21978B782EE}" dt="2021-02-15T17:23:43.375" v="7121" actId="14100"/>
          <ac:spMkLst>
            <pc:docMk/>
            <pc:sldMk cId="469330675" sldId="290"/>
            <ac:spMk id="25" creationId="{6ADB4ADE-29CE-4AC6-8D5A-059278AFF726}"/>
          </ac:spMkLst>
        </pc:spChg>
        <pc:spChg chg="mod">
          <ac:chgData name="Tim Davey" userId="56521abb-ba0b-4b35-bb58-77079940deb5" providerId="ADAL" clId="{83BDF96E-93D9-4E84-95BA-E21978B782EE}" dt="2021-02-15T20:54:50.297" v="7294" actId="313"/>
          <ac:spMkLst>
            <pc:docMk/>
            <pc:sldMk cId="469330675" sldId="290"/>
            <ac:spMk id="26" creationId="{815E4094-C805-4E34-B32B-D17D0DA69ADA}"/>
          </ac:spMkLst>
        </pc:spChg>
        <pc:spChg chg="add del">
          <ac:chgData name="Tim Davey" userId="56521abb-ba0b-4b35-bb58-77079940deb5" providerId="ADAL" clId="{83BDF96E-93D9-4E84-95BA-E21978B782EE}" dt="2021-02-15T17:20:20.125" v="6878" actId="478"/>
          <ac:spMkLst>
            <pc:docMk/>
            <pc:sldMk cId="469330675" sldId="290"/>
            <ac:spMk id="27" creationId="{921EA080-D9A1-4B18-86CB-05C92CD2B8CD}"/>
          </ac:spMkLst>
        </pc:spChg>
        <pc:spChg chg="mod">
          <ac:chgData name="Tim Davey" userId="56521abb-ba0b-4b35-bb58-77079940deb5" providerId="ADAL" clId="{83BDF96E-93D9-4E84-95BA-E21978B782EE}" dt="2021-02-15T17:19:43.602" v="6872" actId="1076"/>
          <ac:spMkLst>
            <pc:docMk/>
            <pc:sldMk cId="469330675" sldId="290"/>
            <ac:spMk id="29" creationId="{5F7980FF-DBC0-406C-980F-A2FE8E5FA128}"/>
          </ac:spMkLst>
        </pc:spChg>
        <pc:spChg chg="add del mod">
          <ac:chgData name="Tim Davey" userId="56521abb-ba0b-4b35-bb58-77079940deb5" providerId="ADAL" clId="{83BDF96E-93D9-4E84-95BA-E21978B782EE}" dt="2021-03-03T10:37:20.784" v="7845" actId="478"/>
          <ac:spMkLst>
            <pc:docMk/>
            <pc:sldMk cId="469330675" sldId="290"/>
            <ac:spMk id="32" creationId="{99414096-4E72-4192-975C-66B640244C54}"/>
          </ac:spMkLst>
        </pc:spChg>
      </pc:sldChg>
      <pc:sldChg chg="addSp delSp modSp mod modNotesTx">
        <pc:chgData name="Tim Davey" userId="56521abb-ba0b-4b35-bb58-77079940deb5" providerId="ADAL" clId="{83BDF96E-93D9-4E84-95BA-E21978B782EE}" dt="2021-03-03T10:37:22.748" v="7846" actId="478"/>
        <pc:sldMkLst>
          <pc:docMk/>
          <pc:sldMk cId="2907758360" sldId="291"/>
        </pc:sldMkLst>
        <pc:spChg chg="del">
          <ac:chgData name="Tim Davey" userId="56521abb-ba0b-4b35-bb58-77079940deb5" providerId="ADAL" clId="{83BDF96E-93D9-4E84-95BA-E21978B782EE}" dt="2021-02-15T13:07:31.731" v="419" actId="478"/>
          <ac:spMkLst>
            <pc:docMk/>
            <pc:sldMk cId="2907758360" sldId="291"/>
            <ac:spMk id="2" creationId="{F697FF0E-D6B9-4D83-BC6F-BCF304D3C54D}"/>
          </ac:spMkLst>
        </pc:spChg>
        <pc:spChg chg="mod">
          <ac:chgData name="Tim Davey" userId="56521abb-ba0b-4b35-bb58-77079940deb5" providerId="ADAL" clId="{83BDF96E-93D9-4E84-95BA-E21978B782EE}" dt="2021-02-15T17:24:10.306" v="7135" actId="20577"/>
          <ac:spMkLst>
            <pc:docMk/>
            <pc:sldMk cId="2907758360" sldId="291"/>
            <ac:spMk id="3" creationId="{4CF5A074-D78D-4354-82D6-C6DA11ABF45E}"/>
          </ac:spMkLst>
        </pc:spChg>
        <pc:spChg chg="add del mod">
          <ac:chgData name="Tim Davey" userId="56521abb-ba0b-4b35-bb58-77079940deb5" providerId="ADAL" clId="{83BDF96E-93D9-4E84-95BA-E21978B782EE}" dt="2021-02-15T17:24:19.987" v="7136" actId="478"/>
          <ac:spMkLst>
            <pc:docMk/>
            <pc:sldMk cId="2907758360" sldId="291"/>
            <ac:spMk id="5" creationId="{6157488E-D041-44AC-BD05-D8CBD313DD97}"/>
          </ac:spMkLst>
        </pc:spChg>
        <pc:spChg chg="add del mod">
          <ac:chgData name="Tim Davey" userId="56521abb-ba0b-4b35-bb58-77079940deb5" providerId="ADAL" clId="{83BDF96E-93D9-4E84-95BA-E21978B782EE}" dt="2021-03-03T10:37:22.748" v="7846" actId="478"/>
          <ac:spMkLst>
            <pc:docMk/>
            <pc:sldMk cId="2907758360" sldId="291"/>
            <ac:spMk id="6" creationId="{40F72536-4308-4E44-A1EF-28E53F96FAFA}"/>
          </ac:spMkLst>
        </pc:spChg>
        <pc:spChg chg="add del mod">
          <ac:chgData name="Tim Davey" userId="56521abb-ba0b-4b35-bb58-77079940deb5" providerId="ADAL" clId="{83BDF96E-93D9-4E84-95BA-E21978B782EE}" dt="2021-02-15T17:24:27.704" v="7137" actId="478"/>
          <ac:spMkLst>
            <pc:docMk/>
            <pc:sldMk cId="2907758360" sldId="291"/>
            <ac:spMk id="7" creationId="{62C6E092-3226-4264-85E2-E34D063419EE}"/>
          </ac:spMkLst>
        </pc:spChg>
      </pc:sldChg>
      <pc:sldChg chg="addSp delSp modSp mod ord modNotesTx">
        <pc:chgData name="Tim Davey" userId="56521abb-ba0b-4b35-bb58-77079940deb5" providerId="ADAL" clId="{83BDF96E-93D9-4E84-95BA-E21978B782EE}" dt="2021-03-03T10:37:15.808" v="7841" actId="478"/>
        <pc:sldMkLst>
          <pc:docMk/>
          <pc:sldMk cId="2883341806" sldId="292"/>
        </pc:sldMkLst>
        <pc:spChg chg="del">
          <ac:chgData name="Tim Davey" userId="56521abb-ba0b-4b35-bb58-77079940deb5" providerId="ADAL" clId="{83BDF96E-93D9-4E84-95BA-E21978B782EE}" dt="2021-02-15T13:07:21.860" v="411" actId="478"/>
          <ac:spMkLst>
            <pc:docMk/>
            <pc:sldMk cId="2883341806" sldId="292"/>
            <ac:spMk id="2" creationId="{F697FF0E-D6B9-4D83-BC6F-BCF304D3C54D}"/>
          </ac:spMkLst>
        </pc:spChg>
        <pc:spChg chg="mod">
          <ac:chgData name="Tim Davey" userId="56521abb-ba0b-4b35-bb58-77079940deb5" providerId="ADAL" clId="{83BDF96E-93D9-4E84-95BA-E21978B782EE}" dt="2021-02-15T17:12:00.578" v="6259" actId="1076"/>
          <ac:spMkLst>
            <pc:docMk/>
            <pc:sldMk cId="2883341806" sldId="292"/>
            <ac:spMk id="3" creationId="{8C8B6690-7013-43BE-844D-8AF1CFAD69D6}"/>
          </ac:spMkLst>
        </pc:spChg>
        <pc:spChg chg="mod">
          <ac:chgData name="Tim Davey" userId="56521abb-ba0b-4b35-bb58-77079940deb5" providerId="ADAL" clId="{83BDF96E-93D9-4E84-95BA-E21978B782EE}" dt="2021-03-03T10:35:38.508" v="7836" actId="20577"/>
          <ac:spMkLst>
            <pc:docMk/>
            <pc:sldMk cId="2883341806" sldId="292"/>
            <ac:spMk id="4" creationId="{780E857B-8F63-4F31-83D7-621CF6A1D719}"/>
          </ac:spMkLst>
        </pc:spChg>
        <pc:spChg chg="add del mod">
          <ac:chgData name="Tim Davey" userId="56521abb-ba0b-4b35-bb58-77079940deb5" providerId="ADAL" clId="{83BDF96E-93D9-4E84-95BA-E21978B782EE}" dt="2021-02-15T13:07:20.105" v="410"/>
          <ac:spMkLst>
            <pc:docMk/>
            <pc:sldMk cId="2883341806" sldId="292"/>
            <ac:spMk id="7" creationId="{BEAE0AC8-21C0-4523-8D6F-42AD8179022E}"/>
          </ac:spMkLst>
        </pc:spChg>
        <pc:spChg chg="add del mod">
          <ac:chgData name="Tim Davey" userId="56521abb-ba0b-4b35-bb58-77079940deb5" providerId="ADAL" clId="{83BDF96E-93D9-4E84-95BA-E21978B782EE}" dt="2021-03-03T10:37:15.808" v="7841" actId="478"/>
          <ac:spMkLst>
            <pc:docMk/>
            <pc:sldMk cId="2883341806" sldId="292"/>
            <ac:spMk id="8" creationId="{1EEFDCE6-5CC2-4ED2-AE19-60AE12097E5E}"/>
          </ac:spMkLst>
        </pc:spChg>
        <pc:spChg chg="add del mod">
          <ac:chgData name="Tim Davey" userId="56521abb-ba0b-4b35-bb58-77079940deb5" providerId="ADAL" clId="{83BDF96E-93D9-4E84-95BA-E21978B782EE}" dt="2021-02-15T17:09:25.324" v="6072" actId="478"/>
          <ac:spMkLst>
            <pc:docMk/>
            <pc:sldMk cId="2883341806" sldId="292"/>
            <ac:spMk id="9" creationId="{80C2E6B2-14DA-41FB-A188-ED1C7690F618}"/>
          </ac:spMkLst>
        </pc:spChg>
        <pc:spChg chg="mod">
          <ac:chgData name="Tim Davey" userId="56521abb-ba0b-4b35-bb58-77079940deb5" providerId="ADAL" clId="{83BDF96E-93D9-4E84-95BA-E21978B782EE}" dt="2021-02-15T17:11:50.501" v="6257" actId="14100"/>
          <ac:spMkLst>
            <pc:docMk/>
            <pc:sldMk cId="2883341806" sldId="292"/>
            <ac:spMk id="13" creationId="{2F84E42D-7DAB-4C52-B57C-DE5D18F36E60}"/>
          </ac:spMkLst>
        </pc:spChg>
      </pc:sldChg>
      <pc:sldChg chg="addSp delSp modSp mod">
        <pc:chgData name="Tim Davey" userId="56521abb-ba0b-4b35-bb58-77079940deb5" providerId="ADAL" clId="{83BDF96E-93D9-4E84-95BA-E21978B782EE}" dt="2021-03-03T10:37:25.168" v="7847" actId="478"/>
        <pc:sldMkLst>
          <pc:docMk/>
          <pc:sldMk cId="3999314525" sldId="293"/>
        </pc:sldMkLst>
        <pc:spChg chg="mod">
          <ac:chgData name="Tim Davey" userId="56521abb-ba0b-4b35-bb58-77079940deb5" providerId="ADAL" clId="{83BDF96E-93D9-4E84-95BA-E21978B782EE}" dt="2021-02-15T17:25:36.221" v="7145" actId="20577"/>
          <ac:spMkLst>
            <pc:docMk/>
            <pc:sldMk cId="3999314525" sldId="293"/>
            <ac:spMk id="6" creationId="{5E78E214-05CA-4DB8-9D82-2A8E195C8D00}"/>
          </ac:spMkLst>
        </pc:spChg>
        <pc:spChg chg="del">
          <ac:chgData name="Tim Davey" userId="56521abb-ba0b-4b35-bb58-77079940deb5" providerId="ADAL" clId="{83BDF96E-93D9-4E84-95BA-E21978B782EE}" dt="2021-02-15T13:07:34.270" v="421" actId="478"/>
          <ac:spMkLst>
            <pc:docMk/>
            <pc:sldMk cId="3999314525" sldId="293"/>
            <ac:spMk id="9" creationId="{63A3013C-EC70-425E-8512-0F8A194EE66B}"/>
          </ac:spMkLst>
        </pc:spChg>
        <pc:spChg chg="add del mod">
          <ac:chgData name="Tim Davey" userId="56521abb-ba0b-4b35-bb58-77079940deb5" providerId="ADAL" clId="{83BDF96E-93D9-4E84-95BA-E21978B782EE}" dt="2021-03-03T10:37:25.168" v="7847" actId="478"/>
          <ac:spMkLst>
            <pc:docMk/>
            <pc:sldMk cId="3999314525" sldId="293"/>
            <ac:spMk id="10" creationId="{293EAA9A-A631-403C-88B9-F87FF425991C}"/>
          </ac:spMkLst>
        </pc:spChg>
      </pc:sldChg>
      <pc:sldChg chg="addSp delSp modSp add mod modNotesTx">
        <pc:chgData name="Tim Davey" userId="56521abb-ba0b-4b35-bb58-77079940deb5" providerId="ADAL" clId="{83BDF96E-93D9-4E84-95BA-E21978B782EE}" dt="2021-03-03T10:37:18.696" v="7843" actId="478"/>
        <pc:sldMkLst>
          <pc:docMk/>
          <pc:sldMk cId="1053464878" sldId="294"/>
        </pc:sldMkLst>
        <pc:spChg chg="del">
          <ac:chgData name="Tim Davey" userId="56521abb-ba0b-4b35-bb58-77079940deb5" providerId="ADAL" clId="{83BDF96E-93D9-4E84-95BA-E21978B782EE}" dt="2021-02-15T13:07:14.710" v="407" actId="478"/>
          <ac:spMkLst>
            <pc:docMk/>
            <pc:sldMk cId="1053464878" sldId="294"/>
            <ac:spMk id="2" creationId="{F697FF0E-D6B9-4D83-BC6F-BCF304D3C54D}"/>
          </ac:spMkLst>
        </pc:spChg>
        <pc:spChg chg="del">
          <ac:chgData name="Tim Davey" userId="56521abb-ba0b-4b35-bb58-77079940deb5" providerId="ADAL" clId="{83BDF96E-93D9-4E84-95BA-E21978B782EE}" dt="2021-02-15T12:59:59.422" v="129" actId="478"/>
          <ac:spMkLst>
            <pc:docMk/>
            <pc:sldMk cId="1053464878" sldId="294"/>
            <ac:spMk id="3" creationId="{4764939E-77B0-4AB2-BA2C-7FE42ED96EA0}"/>
          </ac:spMkLst>
        </pc:spChg>
        <pc:spChg chg="del">
          <ac:chgData name="Tim Davey" userId="56521abb-ba0b-4b35-bb58-77079940deb5" providerId="ADAL" clId="{83BDF96E-93D9-4E84-95BA-E21978B782EE}" dt="2021-02-15T12:59:59.422" v="129" actId="478"/>
          <ac:spMkLst>
            <pc:docMk/>
            <pc:sldMk cId="1053464878" sldId="294"/>
            <ac:spMk id="4" creationId="{780E857B-8F63-4F31-83D7-621CF6A1D719}"/>
          </ac:spMkLst>
        </pc:spChg>
        <pc:spChg chg="add del mod">
          <ac:chgData name="Tim Davey" userId="56521abb-ba0b-4b35-bb58-77079940deb5" providerId="ADAL" clId="{83BDF96E-93D9-4E84-95BA-E21978B782EE}" dt="2021-02-15T16:51:37.063" v="5764" actId="478"/>
          <ac:spMkLst>
            <pc:docMk/>
            <pc:sldMk cId="1053464878" sldId="294"/>
            <ac:spMk id="5" creationId="{0BC66216-D0E2-4D65-B57D-E16E3962555E}"/>
          </ac:spMkLst>
        </pc:spChg>
        <pc:spChg chg="del">
          <ac:chgData name="Tim Davey" userId="56521abb-ba0b-4b35-bb58-77079940deb5" providerId="ADAL" clId="{83BDF96E-93D9-4E84-95BA-E21978B782EE}" dt="2021-02-15T12:59:59.422" v="129" actId="478"/>
          <ac:spMkLst>
            <pc:docMk/>
            <pc:sldMk cId="1053464878" sldId="294"/>
            <ac:spMk id="7" creationId="{910FD5FB-3E8A-41BA-9C37-D85439AA446D}"/>
          </ac:spMkLst>
        </pc:spChg>
        <pc:spChg chg="add mod">
          <ac:chgData name="Tim Davey" userId="56521abb-ba0b-4b35-bb58-77079940deb5" providerId="ADAL" clId="{83BDF96E-93D9-4E84-95BA-E21978B782EE}" dt="2021-02-15T16:51:40.719" v="5766" actId="1035"/>
          <ac:spMkLst>
            <pc:docMk/>
            <pc:sldMk cId="1053464878" sldId="294"/>
            <ac:spMk id="8" creationId="{85092525-24AD-4ACE-92D2-13BE0EEC9598}"/>
          </ac:spMkLst>
        </pc:spChg>
        <pc:spChg chg="del">
          <ac:chgData name="Tim Davey" userId="56521abb-ba0b-4b35-bb58-77079940deb5" providerId="ADAL" clId="{83BDF96E-93D9-4E84-95BA-E21978B782EE}" dt="2021-02-15T12:59:59.422" v="129" actId="478"/>
          <ac:spMkLst>
            <pc:docMk/>
            <pc:sldMk cId="1053464878" sldId="294"/>
            <ac:spMk id="9" creationId="{86408C80-F0BC-4808-AA7C-60776E78C826}"/>
          </ac:spMkLst>
        </pc:spChg>
        <pc:spChg chg="del">
          <ac:chgData name="Tim Davey" userId="56521abb-ba0b-4b35-bb58-77079940deb5" providerId="ADAL" clId="{83BDF96E-93D9-4E84-95BA-E21978B782EE}" dt="2021-02-15T12:59:59.422" v="129" actId="478"/>
          <ac:spMkLst>
            <pc:docMk/>
            <pc:sldMk cId="1053464878" sldId="294"/>
            <ac:spMk id="10" creationId="{10B290D1-278A-409F-937B-0F16C35BADEE}"/>
          </ac:spMkLst>
        </pc:spChg>
        <pc:spChg chg="del">
          <ac:chgData name="Tim Davey" userId="56521abb-ba0b-4b35-bb58-77079940deb5" providerId="ADAL" clId="{83BDF96E-93D9-4E84-95BA-E21978B782EE}" dt="2021-02-15T12:59:59.422" v="129" actId="478"/>
          <ac:spMkLst>
            <pc:docMk/>
            <pc:sldMk cId="1053464878" sldId="294"/>
            <ac:spMk id="11" creationId="{401B0C6A-9D5C-4AF4-8634-9C5702936FF5}"/>
          </ac:spMkLst>
        </pc:spChg>
        <pc:spChg chg="mod">
          <ac:chgData name="Tim Davey" userId="56521abb-ba0b-4b35-bb58-77079940deb5" providerId="ADAL" clId="{83BDF96E-93D9-4E84-95BA-E21978B782EE}" dt="2021-02-15T16:40:07.227" v="5413" actId="6549"/>
          <ac:spMkLst>
            <pc:docMk/>
            <pc:sldMk cId="1053464878" sldId="294"/>
            <ac:spMk id="12" creationId="{00000000-0000-0000-0000-000000000000}"/>
          </ac:spMkLst>
        </pc:spChg>
        <pc:spChg chg="del">
          <ac:chgData name="Tim Davey" userId="56521abb-ba0b-4b35-bb58-77079940deb5" providerId="ADAL" clId="{83BDF96E-93D9-4E84-95BA-E21978B782EE}" dt="2021-02-15T12:59:59.422" v="129" actId="478"/>
          <ac:spMkLst>
            <pc:docMk/>
            <pc:sldMk cId="1053464878" sldId="294"/>
            <ac:spMk id="13" creationId="{6815F623-3D24-41B0-AB29-D61FC3F1F572}"/>
          </ac:spMkLst>
        </pc:spChg>
        <pc:spChg chg="del">
          <ac:chgData name="Tim Davey" userId="56521abb-ba0b-4b35-bb58-77079940deb5" providerId="ADAL" clId="{83BDF96E-93D9-4E84-95BA-E21978B782EE}" dt="2021-02-15T12:59:59.422" v="129" actId="478"/>
          <ac:spMkLst>
            <pc:docMk/>
            <pc:sldMk cId="1053464878" sldId="294"/>
            <ac:spMk id="14" creationId="{1B4E1F93-94EE-4052-A14D-0495175FAC03}"/>
          </ac:spMkLst>
        </pc:spChg>
        <pc:spChg chg="del">
          <ac:chgData name="Tim Davey" userId="56521abb-ba0b-4b35-bb58-77079940deb5" providerId="ADAL" clId="{83BDF96E-93D9-4E84-95BA-E21978B782EE}" dt="2021-02-15T12:59:59.422" v="129" actId="478"/>
          <ac:spMkLst>
            <pc:docMk/>
            <pc:sldMk cId="1053464878" sldId="294"/>
            <ac:spMk id="15" creationId="{B5C6705F-3CC4-4DE8-BA79-B1D157F42E28}"/>
          </ac:spMkLst>
        </pc:spChg>
        <pc:spChg chg="add del mod">
          <ac:chgData name="Tim Davey" userId="56521abb-ba0b-4b35-bb58-77079940deb5" providerId="ADAL" clId="{83BDF96E-93D9-4E84-95BA-E21978B782EE}" dt="2021-02-15T13:02:25.185" v="242" actId="21"/>
          <ac:spMkLst>
            <pc:docMk/>
            <pc:sldMk cId="1053464878" sldId="294"/>
            <ac:spMk id="16" creationId="{BC71193F-853B-4A25-8903-C7A1B630EF8A}"/>
          </ac:spMkLst>
        </pc:spChg>
        <pc:spChg chg="add del mod">
          <ac:chgData name="Tim Davey" userId="56521abb-ba0b-4b35-bb58-77079940deb5" providerId="ADAL" clId="{83BDF96E-93D9-4E84-95BA-E21978B782EE}" dt="2021-02-15T16:39:43.700" v="5365" actId="478"/>
          <ac:spMkLst>
            <pc:docMk/>
            <pc:sldMk cId="1053464878" sldId="294"/>
            <ac:spMk id="17" creationId="{3D55EEB4-1CDB-44EC-A85C-D265EDEC2A86}"/>
          </ac:spMkLst>
        </pc:spChg>
        <pc:spChg chg="add del mod">
          <ac:chgData name="Tim Davey" userId="56521abb-ba0b-4b35-bb58-77079940deb5" providerId="ADAL" clId="{83BDF96E-93D9-4E84-95BA-E21978B782EE}" dt="2021-03-03T10:37:18.696" v="7843" actId="478"/>
          <ac:spMkLst>
            <pc:docMk/>
            <pc:sldMk cId="1053464878" sldId="294"/>
            <ac:spMk id="18" creationId="{67565501-94C3-476B-A3CA-8779F6043717}"/>
          </ac:spMkLst>
        </pc:spChg>
        <pc:spChg chg="add mod">
          <ac:chgData name="Tim Davey" userId="56521abb-ba0b-4b35-bb58-77079940deb5" providerId="ADAL" clId="{83BDF96E-93D9-4E84-95BA-E21978B782EE}" dt="2021-02-15T16:51:40.719" v="5766" actId="1035"/>
          <ac:spMkLst>
            <pc:docMk/>
            <pc:sldMk cId="1053464878" sldId="294"/>
            <ac:spMk id="19" creationId="{DF56C78A-5452-47A0-B8FF-2A06F87E1D33}"/>
          </ac:spMkLst>
        </pc:spChg>
        <pc:spChg chg="add mod">
          <ac:chgData name="Tim Davey" userId="56521abb-ba0b-4b35-bb58-77079940deb5" providerId="ADAL" clId="{83BDF96E-93D9-4E84-95BA-E21978B782EE}" dt="2021-02-15T16:51:40.719" v="5766" actId="1035"/>
          <ac:spMkLst>
            <pc:docMk/>
            <pc:sldMk cId="1053464878" sldId="294"/>
            <ac:spMk id="23" creationId="{508EE764-0786-42AB-B46D-E8E4E73A43BB}"/>
          </ac:spMkLst>
        </pc:spChg>
        <pc:spChg chg="add mod">
          <ac:chgData name="Tim Davey" userId="56521abb-ba0b-4b35-bb58-77079940deb5" providerId="ADAL" clId="{83BDF96E-93D9-4E84-95BA-E21978B782EE}" dt="2021-02-15T16:51:40.719" v="5766" actId="1035"/>
          <ac:spMkLst>
            <pc:docMk/>
            <pc:sldMk cId="1053464878" sldId="294"/>
            <ac:spMk id="28" creationId="{C29FFA0F-CF8F-4C1D-B363-3C8E0EEA3DE7}"/>
          </ac:spMkLst>
        </pc:spChg>
        <pc:spChg chg="add mod">
          <ac:chgData name="Tim Davey" userId="56521abb-ba0b-4b35-bb58-77079940deb5" providerId="ADAL" clId="{83BDF96E-93D9-4E84-95BA-E21978B782EE}" dt="2021-02-15T16:54:09.680" v="5779" actId="1038"/>
          <ac:spMkLst>
            <pc:docMk/>
            <pc:sldMk cId="1053464878" sldId="294"/>
            <ac:spMk id="29" creationId="{0CEBC4EA-2558-4959-9267-AFD88A90DB7E}"/>
          </ac:spMkLst>
        </pc:spChg>
        <pc:spChg chg="add mod">
          <ac:chgData name="Tim Davey" userId="56521abb-ba0b-4b35-bb58-77079940deb5" providerId="ADAL" clId="{83BDF96E-93D9-4E84-95BA-E21978B782EE}" dt="2021-02-15T16:51:40.719" v="5766" actId="1035"/>
          <ac:spMkLst>
            <pc:docMk/>
            <pc:sldMk cId="1053464878" sldId="294"/>
            <ac:spMk id="30" creationId="{CF63C09F-BA98-4AB1-8C08-EA90CE0FA8BB}"/>
          </ac:spMkLst>
        </pc:spChg>
        <pc:spChg chg="add mod">
          <ac:chgData name="Tim Davey" userId="56521abb-ba0b-4b35-bb58-77079940deb5" providerId="ADAL" clId="{83BDF96E-93D9-4E84-95BA-E21978B782EE}" dt="2021-02-15T16:51:40.719" v="5766" actId="1035"/>
          <ac:spMkLst>
            <pc:docMk/>
            <pc:sldMk cId="1053464878" sldId="294"/>
            <ac:spMk id="32" creationId="{31084780-95E6-4C24-A45E-05C8287798CD}"/>
          </ac:spMkLst>
        </pc:spChg>
        <pc:spChg chg="add mod">
          <ac:chgData name="Tim Davey" userId="56521abb-ba0b-4b35-bb58-77079940deb5" providerId="ADAL" clId="{83BDF96E-93D9-4E84-95BA-E21978B782EE}" dt="2021-02-15T16:51:40.719" v="5766" actId="1035"/>
          <ac:spMkLst>
            <pc:docMk/>
            <pc:sldMk cId="1053464878" sldId="294"/>
            <ac:spMk id="36" creationId="{17DF701B-0AEF-4589-A34E-B4493005DB98}"/>
          </ac:spMkLst>
        </pc:spChg>
        <pc:spChg chg="add mod">
          <ac:chgData name="Tim Davey" userId="56521abb-ba0b-4b35-bb58-77079940deb5" providerId="ADAL" clId="{83BDF96E-93D9-4E84-95BA-E21978B782EE}" dt="2021-02-15T16:51:40.719" v="5766" actId="1035"/>
          <ac:spMkLst>
            <pc:docMk/>
            <pc:sldMk cId="1053464878" sldId="294"/>
            <ac:spMk id="37" creationId="{E0D5BBAE-85B8-4641-9E7B-FDF976D974FF}"/>
          </ac:spMkLst>
        </pc:spChg>
        <pc:spChg chg="add mod">
          <ac:chgData name="Tim Davey" userId="56521abb-ba0b-4b35-bb58-77079940deb5" providerId="ADAL" clId="{83BDF96E-93D9-4E84-95BA-E21978B782EE}" dt="2021-02-15T16:51:40.719" v="5766" actId="1035"/>
          <ac:spMkLst>
            <pc:docMk/>
            <pc:sldMk cId="1053464878" sldId="294"/>
            <ac:spMk id="39" creationId="{8D781CA9-DD4E-489E-964D-DC1085B649E8}"/>
          </ac:spMkLst>
        </pc:spChg>
        <pc:spChg chg="del">
          <ac:chgData name="Tim Davey" userId="56521abb-ba0b-4b35-bb58-77079940deb5" providerId="ADAL" clId="{83BDF96E-93D9-4E84-95BA-E21978B782EE}" dt="2021-02-15T12:59:59.422" v="129" actId="478"/>
          <ac:spMkLst>
            <pc:docMk/>
            <pc:sldMk cId="1053464878" sldId="294"/>
            <ac:spMk id="79" creationId="{00000000-0000-0000-0000-000000000000}"/>
          </ac:spMkLst>
        </pc:spChg>
        <pc:graphicFrameChg chg="add del mod">
          <ac:chgData name="Tim Davey" userId="56521abb-ba0b-4b35-bb58-77079940deb5" providerId="ADAL" clId="{83BDF96E-93D9-4E84-95BA-E21978B782EE}" dt="2021-02-15T16:55:17.142" v="5784"/>
          <ac:graphicFrameMkLst>
            <pc:docMk/>
            <pc:sldMk cId="1053464878" sldId="294"/>
            <ac:graphicFrameMk id="35" creationId="{A729188A-39A1-456A-9B16-EA556EA3EDA5}"/>
          </ac:graphicFrameMkLst>
        </pc:graphicFrameChg>
        <pc:picChg chg="add mod">
          <ac:chgData name="Tim Davey" userId="56521abb-ba0b-4b35-bb58-77079940deb5" providerId="ADAL" clId="{83BDF96E-93D9-4E84-95BA-E21978B782EE}" dt="2021-02-15T16:57:28.316" v="5796" actId="14100"/>
          <ac:picMkLst>
            <pc:docMk/>
            <pc:sldMk cId="1053464878" sldId="294"/>
            <ac:picMk id="6" creationId="{62E04A1B-B086-4717-BE03-E4DCD23A0881}"/>
          </ac:picMkLst>
        </pc:picChg>
        <pc:picChg chg="add del mod">
          <ac:chgData name="Tim Davey" userId="56521abb-ba0b-4b35-bb58-77079940deb5" providerId="ADAL" clId="{83BDF96E-93D9-4E84-95BA-E21978B782EE}" dt="2021-02-15T16:53:27.075" v="5772"/>
          <ac:picMkLst>
            <pc:docMk/>
            <pc:sldMk cId="1053464878" sldId="294"/>
            <ac:picMk id="31" creationId="{EC52AE46-FDF9-4A9B-8513-AFE489061BBA}"/>
          </ac:picMkLst>
        </pc:picChg>
        <pc:picChg chg="add del mod ord">
          <ac:chgData name="Tim Davey" userId="56521abb-ba0b-4b35-bb58-77079940deb5" providerId="ADAL" clId="{83BDF96E-93D9-4E84-95BA-E21978B782EE}" dt="2021-02-15T16:59:09.317" v="5797" actId="478"/>
          <ac:picMkLst>
            <pc:docMk/>
            <pc:sldMk cId="1053464878" sldId="294"/>
            <ac:picMk id="33" creationId="{87D6EAB6-80C3-4AF0-B039-21B6A3B0B0D1}"/>
          </ac:picMkLst>
        </pc:picChg>
        <pc:picChg chg="add mod">
          <ac:chgData name="Tim Davey" userId="56521abb-ba0b-4b35-bb58-77079940deb5" providerId="ADAL" clId="{83BDF96E-93D9-4E84-95BA-E21978B782EE}" dt="2021-02-15T16:51:40.719" v="5766" actId="1035"/>
          <ac:picMkLst>
            <pc:docMk/>
            <pc:sldMk cId="1053464878" sldId="294"/>
            <ac:picMk id="34" creationId="{B737A15E-6FB2-4E35-9019-A363376292FE}"/>
          </ac:picMkLst>
        </pc:picChg>
        <pc:picChg chg="del mod">
          <ac:chgData name="Tim Davey" userId="56521abb-ba0b-4b35-bb58-77079940deb5" providerId="ADAL" clId="{83BDF96E-93D9-4E84-95BA-E21978B782EE}" dt="2021-02-15T16:55:44.111" v="5788" actId="21"/>
          <ac:picMkLst>
            <pc:docMk/>
            <pc:sldMk cId="1053464878" sldId="294"/>
            <ac:picMk id="38" creationId="{70C1A8D7-9BAB-4888-9A57-36287DBAE385}"/>
          </ac:picMkLst>
        </pc:picChg>
        <pc:picChg chg="add mod">
          <ac:chgData name="Tim Davey" userId="56521abb-ba0b-4b35-bb58-77079940deb5" providerId="ADAL" clId="{83BDF96E-93D9-4E84-95BA-E21978B782EE}" dt="2021-02-15T16:56:05.057" v="5790" actId="1076"/>
          <ac:picMkLst>
            <pc:docMk/>
            <pc:sldMk cId="1053464878" sldId="294"/>
            <ac:picMk id="40" creationId="{29C45297-28EB-462F-B688-F14F24A3CB6A}"/>
          </ac:picMkLst>
        </pc:picChg>
        <pc:picChg chg="add del">
          <ac:chgData name="Tim Davey" userId="56521abb-ba0b-4b35-bb58-77079940deb5" providerId="ADAL" clId="{83BDF96E-93D9-4E84-95BA-E21978B782EE}" dt="2021-02-15T16:57:06.324" v="5792"/>
          <ac:picMkLst>
            <pc:docMk/>
            <pc:sldMk cId="1053464878" sldId="294"/>
            <ac:picMk id="41" creationId="{CCEE88BE-620A-4B02-A6BB-8EB294496ADD}"/>
          </ac:picMkLst>
        </pc:picChg>
        <pc:picChg chg="add mod">
          <ac:chgData name="Tim Davey" userId="56521abb-ba0b-4b35-bb58-77079940deb5" providerId="ADAL" clId="{83BDF96E-93D9-4E84-95BA-E21978B782EE}" dt="2021-02-15T16:57:25.088" v="5795" actId="1076"/>
          <ac:picMkLst>
            <pc:docMk/>
            <pc:sldMk cId="1053464878" sldId="294"/>
            <ac:picMk id="42" creationId="{59B31CDA-394F-4397-BCFF-490FBF6AF864}"/>
          </ac:picMkLst>
        </pc:picChg>
        <pc:picChg chg="add mod ord">
          <ac:chgData name="Tim Davey" userId="56521abb-ba0b-4b35-bb58-77079940deb5" providerId="ADAL" clId="{83BDF96E-93D9-4E84-95BA-E21978B782EE}" dt="2021-02-15T16:59:49.069" v="5806" actId="1035"/>
          <ac:picMkLst>
            <pc:docMk/>
            <pc:sldMk cId="1053464878" sldId="294"/>
            <ac:picMk id="43" creationId="{AF1B2617-5230-46E9-A609-C7C18E097056}"/>
          </ac:picMkLst>
        </pc:picChg>
        <pc:picChg chg="del">
          <ac:chgData name="Tim Davey" userId="56521abb-ba0b-4b35-bb58-77079940deb5" providerId="ADAL" clId="{83BDF96E-93D9-4E84-95BA-E21978B782EE}" dt="2021-02-15T12:59:59.422" v="129" actId="478"/>
          <ac:picMkLst>
            <pc:docMk/>
            <pc:sldMk cId="1053464878" sldId="294"/>
            <ac:picMk id="107" creationId="{2C6C6BA7-9898-A642-9B52-219F29F042E4}"/>
          </ac:picMkLst>
        </pc:picChg>
        <pc:picChg chg="add del mod">
          <ac:chgData name="Tim Davey" userId="56521abb-ba0b-4b35-bb58-77079940deb5" providerId="ADAL" clId="{83BDF96E-93D9-4E84-95BA-E21978B782EE}" dt="2021-02-15T16:41:25.246" v="5420" actId="21"/>
          <ac:picMkLst>
            <pc:docMk/>
            <pc:sldMk cId="1053464878" sldId="294"/>
            <ac:picMk id="1026" creationId="{2B754B62-9E54-4CA0-BBC6-2FA3B7C3DAFF}"/>
          </ac:picMkLst>
        </pc:picChg>
        <pc:picChg chg="add mod">
          <ac:chgData name="Tim Davey" userId="56521abb-ba0b-4b35-bb58-77079940deb5" providerId="ADAL" clId="{83BDF96E-93D9-4E84-95BA-E21978B782EE}" dt="2021-02-15T16:54:12.272" v="5782" actId="1037"/>
          <ac:picMkLst>
            <pc:docMk/>
            <pc:sldMk cId="1053464878" sldId="294"/>
            <ac:picMk id="1028" creationId="{C68C9E2D-52B0-4E43-9EFF-85967D7D5DF2}"/>
          </ac:picMkLst>
        </pc:picChg>
        <pc:cxnChg chg="add mod">
          <ac:chgData name="Tim Davey" userId="56521abb-ba0b-4b35-bb58-77079940deb5" providerId="ADAL" clId="{83BDF96E-93D9-4E84-95BA-E21978B782EE}" dt="2021-02-15T16:51:40.719" v="5766" actId="1035"/>
          <ac:cxnSpMkLst>
            <pc:docMk/>
            <pc:sldMk cId="1053464878" sldId="294"/>
            <ac:cxnSpMk id="21" creationId="{319911D5-FC2A-432E-B0A4-12BA772C0C9F}"/>
          </ac:cxnSpMkLst>
        </pc:cxnChg>
        <pc:cxnChg chg="add mod">
          <ac:chgData name="Tim Davey" userId="56521abb-ba0b-4b35-bb58-77079940deb5" providerId="ADAL" clId="{83BDF96E-93D9-4E84-95BA-E21978B782EE}" dt="2021-02-15T16:51:40.719" v="5766" actId="1035"/>
          <ac:cxnSpMkLst>
            <pc:docMk/>
            <pc:sldMk cId="1053464878" sldId="294"/>
            <ac:cxnSpMk id="27" creationId="{2917BCA5-3C61-46CB-937B-2E87ED02F767}"/>
          </ac:cxnSpMkLst>
        </pc:cxnChg>
      </pc:sldChg>
      <pc:sldChg chg="addSp delSp modSp add mod ord modNotesTx">
        <pc:chgData name="Tim Davey" userId="56521abb-ba0b-4b35-bb58-77079940deb5" providerId="ADAL" clId="{83BDF96E-93D9-4E84-95BA-E21978B782EE}" dt="2021-03-03T10:37:17.544" v="7842" actId="478"/>
        <pc:sldMkLst>
          <pc:docMk/>
          <pc:sldMk cId="2601123804" sldId="295"/>
        </pc:sldMkLst>
        <pc:spChg chg="del">
          <ac:chgData name="Tim Davey" userId="56521abb-ba0b-4b35-bb58-77079940deb5" providerId="ADAL" clId="{83BDF96E-93D9-4E84-95BA-E21978B782EE}" dt="2021-02-15T13:07:11.572" v="405" actId="478"/>
          <ac:spMkLst>
            <pc:docMk/>
            <pc:sldMk cId="2601123804" sldId="295"/>
            <ac:spMk id="2" creationId="{F697FF0E-D6B9-4D83-BC6F-BCF304D3C54D}"/>
          </ac:spMkLst>
        </pc:spChg>
        <pc:spChg chg="add del mod">
          <ac:chgData name="Tim Davey" userId="56521abb-ba0b-4b35-bb58-77079940deb5" providerId="ADAL" clId="{83BDF96E-93D9-4E84-95BA-E21978B782EE}" dt="2021-02-15T16:28:41.528" v="4302" actId="478"/>
          <ac:spMkLst>
            <pc:docMk/>
            <pc:sldMk cId="2601123804" sldId="295"/>
            <ac:spMk id="3" creationId="{22E1C055-A5E8-4A73-8058-31173C89467B}"/>
          </ac:spMkLst>
        </pc:spChg>
        <pc:spChg chg="del">
          <ac:chgData name="Tim Davey" userId="56521abb-ba0b-4b35-bb58-77079940deb5" providerId="ADAL" clId="{83BDF96E-93D9-4E84-95BA-E21978B782EE}" dt="2021-02-15T13:01:02.861" v="178" actId="478"/>
          <ac:spMkLst>
            <pc:docMk/>
            <pc:sldMk cId="2601123804" sldId="295"/>
            <ac:spMk id="5" creationId="{0BC66216-D0E2-4D65-B57D-E16E3962555E}"/>
          </ac:spMkLst>
        </pc:spChg>
        <pc:spChg chg="add del mod">
          <ac:chgData name="Tim Davey" userId="56521abb-ba0b-4b35-bb58-77079940deb5" providerId="ADAL" clId="{83BDF96E-93D9-4E84-95BA-E21978B782EE}" dt="2021-03-03T10:37:17.544" v="7842" actId="478"/>
          <ac:spMkLst>
            <pc:docMk/>
            <pc:sldMk cId="2601123804" sldId="295"/>
            <ac:spMk id="6" creationId="{21EB31AE-8D15-407F-A7BB-2DAF37DDDD5D}"/>
          </ac:spMkLst>
        </pc:spChg>
        <pc:spChg chg="add del mod">
          <ac:chgData name="Tim Davey" userId="56521abb-ba0b-4b35-bb58-77079940deb5" providerId="ADAL" clId="{83BDF96E-93D9-4E84-95BA-E21978B782EE}" dt="2021-02-15T16:29:01.367" v="4305" actId="478"/>
          <ac:spMkLst>
            <pc:docMk/>
            <pc:sldMk cId="2601123804" sldId="295"/>
            <ac:spMk id="7" creationId="{6DE31BB4-8B7C-4498-AC44-C722CC693C9F}"/>
          </ac:spMkLst>
        </pc:spChg>
        <pc:spChg chg="add mod">
          <ac:chgData name="Tim Davey" userId="56521abb-ba0b-4b35-bb58-77079940deb5" providerId="ADAL" clId="{83BDF96E-93D9-4E84-95BA-E21978B782EE}" dt="2021-02-15T16:38:14.530" v="5363" actId="20577"/>
          <ac:spMkLst>
            <pc:docMk/>
            <pc:sldMk cId="2601123804" sldId="295"/>
            <ac:spMk id="9" creationId="{1172DF40-4739-4149-B6F8-CDD5602E1391}"/>
          </ac:spMkLst>
        </pc:spChg>
        <pc:spChg chg="mod">
          <ac:chgData name="Tim Davey" userId="56521abb-ba0b-4b35-bb58-77079940deb5" providerId="ADAL" clId="{83BDF96E-93D9-4E84-95BA-E21978B782EE}" dt="2021-02-15T16:34:54.965" v="5008" actId="20577"/>
          <ac:spMkLst>
            <pc:docMk/>
            <pc:sldMk cId="2601123804" sldId="295"/>
            <ac:spMk id="12" creationId="{00000000-0000-0000-0000-000000000000}"/>
          </ac:spMkLst>
        </pc:spChg>
        <pc:graphicFrameChg chg="add mod modGraphic">
          <ac:chgData name="Tim Davey" userId="56521abb-ba0b-4b35-bb58-77079940deb5" providerId="ADAL" clId="{83BDF96E-93D9-4E84-95BA-E21978B782EE}" dt="2021-02-15T17:32:24.407" v="7260" actId="207"/>
          <ac:graphicFrameMkLst>
            <pc:docMk/>
            <pc:sldMk cId="2601123804" sldId="295"/>
            <ac:graphicFrameMk id="4" creationId="{42239D06-C4AA-4B32-9390-7413F986D72D}"/>
          </ac:graphicFrameMkLst>
        </pc:graphicFrameChg>
      </pc:sldChg>
      <pc:sldChg chg="addSp delSp modSp add mod modNotesTx">
        <pc:chgData name="Tim Davey" userId="56521abb-ba0b-4b35-bb58-77079940deb5" providerId="ADAL" clId="{83BDF96E-93D9-4E84-95BA-E21978B782EE}" dt="2021-03-03T10:37:12.168" v="7838" actId="478"/>
        <pc:sldMkLst>
          <pc:docMk/>
          <pc:sldMk cId="3385475340" sldId="296"/>
        </pc:sldMkLst>
        <pc:spChg chg="add del mod">
          <ac:chgData name="Tim Davey" userId="56521abb-ba0b-4b35-bb58-77079940deb5" providerId="ADAL" clId="{83BDF96E-93D9-4E84-95BA-E21978B782EE}" dt="2021-02-15T14:19:05.923" v="2159" actId="478"/>
          <ac:spMkLst>
            <pc:docMk/>
            <pc:sldMk cId="3385475340" sldId="296"/>
            <ac:spMk id="2" creationId="{C5F882EE-BFC3-4EB9-B0CC-72DFB84D220B}"/>
          </ac:spMkLst>
        </pc:spChg>
        <pc:spChg chg="add mod">
          <ac:chgData name="Tim Davey" userId="56521abb-ba0b-4b35-bb58-77079940deb5" providerId="ADAL" clId="{83BDF96E-93D9-4E84-95BA-E21978B782EE}" dt="2021-02-15T14:53:04.206" v="3832" actId="208"/>
          <ac:spMkLst>
            <pc:docMk/>
            <pc:sldMk cId="3385475340" sldId="296"/>
            <ac:spMk id="3" creationId="{77E76EAB-0575-41B7-B115-FDB1F5C1D369}"/>
          </ac:spMkLst>
        </pc:spChg>
        <pc:spChg chg="add mod">
          <ac:chgData name="Tim Davey" userId="56521abb-ba0b-4b35-bb58-77079940deb5" providerId="ADAL" clId="{83BDF96E-93D9-4E84-95BA-E21978B782EE}" dt="2021-02-15T17:09:09.792" v="6071" actId="14100"/>
          <ac:spMkLst>
            <pc:docMk/>
            <pc:sldMk cId="3385475340" sldId="296"/>
            <ac:spMk id="4" creationId="{78489998-5B1B-45EE-AE31-A071D974E76E}"/>
          </ac:spMkLst>
        </pc:spChg>
        <pc:spChg chg="add mod">
          <ac:chgData name="Tim Davey" userId="56521abb-ba0b-4b35-bb58-77079940deb5" providerId="ADAL" clId="{83BDF96E-93D9-4E84-95BA-E21978B782EE}" dt="2021-02-15T14:28:32.927" v="2571" actId="20577"/>
          <ac:spMkLst>
            <pc:docMk/>
            <pc:sldMk cId="3385475340" sldId="296"/>
            <ac:spMk id="5" creationId="{A24BF75F-BED5-4744-BEA5-514953BC525E}"/>
          </ac:spMkLst>
        </pc:spChg>
        <pc:spChg chg="del">
          <ac:chgData name="Tim Davey" userId="56521abb-ba0b-4b35-bb58-77079940deb5" providerId="ADAL" clId="{83BDF96E-93D9-4E84-95BA-E21978B782EE}" dt="2021-03-03T10:37:12.168" v="7838" actId="478"/>
          <ac:spMkLst>
            <pc:docMk/>
            <pc:sldMk cId="3385475340" sldId="296"/>
            <ac:spMk id="6" creationId="{21EB31AE-8D15-407F-A7BB-2DAF37DDDD5D}"/>
          </ac:spMkLst>
        </pc:spChg>
        <pc:spChg chg="add mod">
          <ac:chgData name="Tim Davey" userId="56521abb-ba0b-4b35-bb58-77079940deb5" providerId="ADAL" clId="{83BDF96E-93D9-4E84-95BA-E21978B782EE}" dt="2021-02-15T14:53:10.974" v="3833" actId="208"/>
          <ac:spMkLst>
            <pc:docMk/>
            <pc:sldMk cId="3385475340" sldId="296"/>
            <ac:spMk id="7" creationId="{15A790C1-C6E9-4092-8381-DD65C9FCFAA3}"/>
          </ac:spMkLst>
        </pc:spChg>
        <pc:spChg chg="add mod">
          <ac:chgData name="Tim Davey" userId="56521abb-ba0b-4b35-bb58-77079940deb5" providerId="ADAL" clId="{83BDF96E-93D9-4E84-95BA-E21978B782EE}" dt="2021-02-15T14:53:10.974" v="3833" actId="208"/>
          <ac:spMkLst>
            <pc:docMk/>
            <pc:sldMk cId="3385475340" sldId="296"/>
            <ac:spMk id="8" creationId="{C7CF4C0E-D723-4024-96F4-82D92B313C4F}"/>
          </ac:spMkLst>
        </pc:spChg>
        <pc:spChg chg="add mod">
          <ac:chgData name="Tim Davey" userId="56521abb-ba0b-4b35-bb58-77079940deb5" providerId="ADAL" clId="{83BDF96E-93D9-4E84-95BA-E21978B782EE}" dt="2021-02-15T17:09:00.059" v="6062" actId="1036"/>
          <ac:spMkLst>
            <pc:docMk/>
            <pc:sldMk cId="3385475340" sldId="296"/>
            <ac:spMk id="9" creationId="{2E1840F2-B160-460E-89F7-B8D9D0B9255A}"/>
          </ac:spMkLst>
        </pc:spChg>
        <pc:spChg chg="add mod">
          <ac:chgData name="Tim Davey" userId="56521abb-ba0b-4b35-bb58-77079940deb5" providerId="ADAL" clId="{83BDF96E-93D9-4E84-95BA-E21978B782EE}" dt="2021-02-15T14:22:19.881" v="2226" actId="114"/>
          <ac:spMkLst>
            <pc:docMk/>
            <pc:sldMk cId="3385475340" sldId="296"/>
            <ac:spMk id="10" creationId="{15B2BC6A-8A63-4BA3-A783-0898BB24C34F}"/>
          </ac:spMkLst>
        </pc:spChg>
        <pc:spChg chg="add del mod">
          <ac:chgData name="Tim Davey" userId="56521abb-ba0b-4b35-bb58-77079940deb5" providerId="ADAL" clId="{83BDF96E-93D9-4E84-95BA-E21978B782EE}" dt="2021-02-15T14:22:48.565" v="2239" actId="478"/>
          <ac:spMkLst>
            <pc:docMk/>
            <pc:sldMk cId="3385475340" sldId="296"/>
            <ac:spMk id="11" creationId="{EFF2DB9E-36C8-4726-BB29-5B2D5D056E8F}"/>
          </ac:spMkLst>
        </pc:spChg>
        <pc:spChg chg="mod">
          <ac:chgData name="Tim Davey" userId="56521abb-ba0b-4b35-bb58-77079940deb5" providerId="ADAL" clId="{83BDF96E-93D9-4E84-95BA-E21978B782EE}" dt="2021-02-15T17:01:03.413" v="5814" actId="20577"/>
          <ac:spMkLst>
            <pc:docMk/>
            <pc:sldMk cId="3385475340" sldId="296"/>
            <ac:spMk id="12" creationId="{00000000-0000-0000-0000-000000000000}"/>
          </ac:spMkLst>
        </pc:spChg>
        <pc:spChg chg="add mod">
          <ac:chgData name="Tim Davey" userId="56521abb-ba0b-4b35-bb58-77079940deb5" providerId="ADAL" clId="{83BDF96E-93D9-4E84-95BA-E21978B782EE}" dt="2021-02-15T17:09:06.592" v="6070" actId="1035"/>
          <ac:spMkLst>
            <pc:docMk/>
            <pc:sldMk cId="3385475340" sldId="296"/>
            <ac:spMk id="13" creationId="{7A693024-EBD3-4B9D-866B-8D8DE377F015}"/>
          </ac:spMkLst>
        </pc:spChg>
        <pc:spChg chg="add mod">
          <ac:chgData name="Tim Davey" userId="56521abb-ba0b-4b35-bb58-77079940deb5" providerId="ADAL" clId="{83BDF96E-93D9-4E84-95BA-E21978B782EE}" dt="2021-02-15T14:23:08.691" v="2252" actId="1036"/>
          <ac:spMkLst>
            <pc:docMk/>
            <pc:sldMk cId="3385475340" sldId="296"/>
            <ac:spMk id="14" creationId="{E4F9C47D-9261-4EFD-8FC8-6D195F4C1495}"/>
          </ac:spMkLst>
        </pc:spChg>
        <pc:spChg chg="add mod">
          <ac:chgData name="Tim Davey" userId="56521abb-ba0b-4b35-bb58-77079940deb5" providerId="ADAL" clId="{83BDF96E-93D9-4E84-95BA-E21978B782EE}" dt="2021-02-15T17:09:00.059" v="6062" actId="1036"/>
          <ac:spMkLst>
            <pc:docMk/>
            <pc:sldMk cId="3385475340" sldId="296"/>
            <ac:spMk id="15" creationId="{8B6E7445-6A53-4CBC-9F06-48149B99B45F}"/>
          </ac:spMkLst>
        </pc:spChg>
        <pc:spChg chg="add mod">
          <ac:chgData name="Tim Davey" userId="56521abb-ba0b-4b35-bb58-77079940deb5" providerId="ADAL" clId="{83BDF96E-93D9-4E84-95BA-E21978B782EE}" dt="2021-02-15T14:23:35.496" v="2268" actId="14100"/>
          <ac:spMkLst>
            <pc:docMk/>
            <pc:sldMk cId="3385475340" sldId="296"/>
            <ac:spMk id="16" creationId="{B5686527-22CE-4F0B-AB7E-548BCA43332D}"/>
          </ac:spMkLst>
        </pc:spChg>
        <pc:spChg chg="add mod">
          <ac:chgData name="Tim Davey" userId="56521abb-ba0b-4b35-bb58-77079940deb5" providerId="ADAL" clId="{83BDF96E-93D9-4E84-95BA-E21978B782EE}" dt="2021-02-15T14:23:56.892" v="2270" actId="1076"/>
          <ac:spMkLst>
            <pc:docMk/>
            <pc:sldMk cId="3385475340" sldId="296"/>
            <ac:spMk id="17" creationId="{174C4164-F385-4AC8-99F1-4309DE2D2306}"/>
          </ac:spMkLst>
        </pc:spChg>
        <pc:spChg chg="add mod">
          <ac:chgData name="Tim Davey" userId="56521abb-ba0b-4b35-bb58-77079940deb5" providerId="ADAL" clId="{83BDF96E-93D9-4E84-95BA-E21978B782EE}" dt="2021-02-15T14:28:22.841" v="2560" actId="14100"/>
          <ac:spMkLst>
            <pc:docMk/>
            <pc:sldMk cId="3385475340" sldId="296"/>
            <ac:spMk id="18" creationId="{349862FE-5767-464E-BE6F-6457F776D1E7}"/>
          </ac:spMkLst>
        </pc:spChg>
        <pc:spChg chg="add mod">
          <ac:chgData name="Tim Davey" userId="56521abb-ba0b-4b35-bb58-77079940deb5" providerId="ADAL" clId="{83BDF96E-93D9-4E84-95BA-E21978B782EE}" dt="2021-02-15T14:28:22.841" v="2560" actId="14100"/>
          <ac:spMkLst>
            <pc:docMk/>
            <pc:sldMk cId="3385475340" sldId="296"/>
            <ac:spMk id="19" creationId="{1BAE3C2A-44EF-40BC-A8AC-CE3101FEE36A}"/>
          </ac:spMkLst>
        </pc:spChg>
        <pc:spChg chg="add mod">
          <ac:chgData name="Tim Davey" userId="56521abb-ba0b-4b35-bb58-77079940deb5" providerId="ADAL" clId="{83BDF96E-93D9-4E84-95BA-E21978B782EE}" dt="2021-02-15T14:27:04.065" v="2483" actId="14100"/>
          <ac:spMkLst>
            <pc:docMk/>
            <pc:sldMk cId="3385475340" sldId="296"/>
            <ac:spMk id="20" creationId="{1542B4FC-D6D8-403F-ACB1-2341EE996B29}"/>
          </ac:spMkLst>
        </pc:spChg>
        <pc:spChg chg="add mod">
          <ac:chgData name="Tim Davey" userId="56521abb-ba0b-4b35-bb58-77079940deb5" providerId="ADAL" clId="{83BDF96E-93D9-4E84-95BA-E21978B782EE}" dt="2021-02-15T14:27:54.480" v="2550" actId="20577"/>
          <ac:spMkLst>
            <pc:docMk/>
            <pc:sldMk cId="3385475340" sldId="296"/>
            <ac:spMk id="21" creationId="{C8CFEC29-5C0D-455C-83B3-D13797C6B1B2}"/>
          </ac:spMkLst>
        </pc:spChg>
        <pc:spChg chg="add mod">
          <ac:chgData name="Tim Davey" userId="56521abb-ba0b-4b35-bb58-77079940deb5" providerId="ADAL" clId="{83BDF96E-93D9-4E84-95BA-E21978B782EE}" dt="2021-02-15T17:08:56.547" v="6060" actId="1035"/>
          <ac:spMkLst>
            <pc:docMk/>
            <pc:sldMk cId="3385475340" sldId="296"/>
            <ac:spMk id="22" creationId="{0D859C50-235B-4959-8CDD-71EC27BD5523}"/>
          </ac:spMkLst>
        </pc:spChg>
      </pc:sldChg>
      <pc:sldChg chg="addSp delSp modSp add mod">
        <pc:chgData name="Tim Davey" userId="56521abb-ba0b-4b35-bb58-77079940deb5" providerId="ADAL" clId="{83BDF96E-93D9-4E84-95BA-E21978B782EE}" dt="2021-03-03T10:37:14.738" v="7840" actId="478"/>
        <pc:sldMkLst>
          <pc:docMk/>
          <pc:sldMk cId="1943382788" sldId="297"/>
        </pc:sldMkLst>
        <pc:spChg chg="mod">
          <ac:chgData name="Tim Davey" userId="56521abb-ba0b-4b35-bb58-77079940deb5" providerId="ADAL" clId="{83BDF96E-93D9-4E84-95BA-E21978B782EE}" dt="2021-03-03T10:20:50.415" v="7783" actId="1035"/>
          <ac:spMkLst>
            <pc:docMk/>
            <pc:sldMk cId="1943382788" sldId="297"/>
            <ac:spMk id="4" creationId="{780E857B-8F63-4F31-83D7-621CF6A1D719}"/>
          </ac:spMkLst>
        </pc:spChg>
        <pc:spChg chg="mod">
          <ac:chgData name="Tim Davey" userId="56521abb-ba0b-4b35-bb58-77079940deb5" providerId="ADAL" clId="{83BDF96E-93D9-4E84-95BA-E21978B782EE}" dt="2021-03-03T10:21:48.119" v="7796" actId="1038"/>
          <ac:spMkLst>
            <pc:docMk/>
            <pc:sldMk cId="1943382788" sldId="297"/>
            <ac:spMk id="7" creationId="{ECEC5448-4BA7-4EE1-A555-EE72CAF9F39C}"/>
          </ac:spMkLst>
        </pc:spChg>
        <pc:spChg chg="add mod">
          <ac:chgData name="Tim Davey" userId="56521abb-ba0b-4b35-bb58-77079940deb5" providerId="ADAL" clId="{83BDF96E-93D9-4E84-95BA-E21978B782EE}" dt="2021-03-03T10:21:48.119" v="7796" actId="1038"/>
          <ac:spMkLst>
            <pc:docMk/>
            <pc:sldMk cId="1943382788" sldId="297"/>
            <ac:spMk id="8" creationId="{22CAE5B3-6FD2-4533-87A0-0FE72F503CA9}"/>
          </ac:spMkLst>
        </pc:spChg>
        <pc:spChg chg="del">
          <ac:chgData name="Tim Davey" userId="56521abb-ba0b-4b35-bb58-77079940deb5" providerId="ADAL" clId="{83BDF96E-93D9-4E84-95BA-E21978B782EE}" dt="2021-03-03T10:37:14.738" v="7840" actId="478"/>
          <ac:spMkLst>
            <pc:docMk/>
            <pc:sldMk cId="1943382788" sldId="297"/>
            <ac:spMk id="13" creationId="{9E7D20D0-C5EA-4033-AD81-D6DD8169EDCD}"/>
          </ac:spMkLst>
        </pc:spChg>
        <pc:spChg chg="mod">
          <ac:chgData name="Tim Davey" userId="56521abb-ba0b-4b35-bb58-77079940deb5" providerId="ADAL" clId="{83BDF96E-93D9-4E84-95BA-E21978B782EE}" dt="2021-03-03T10:21:48.119" v="7796" actId="1038"/>
          <ac:spMkLst>
            <pc:docMk/>
            <pc:sldMk cId="1943382788" sldId="297"/>
            <ac:spMk id="29" creationId="{AC5FAEBB-6FDF-4F0E-8FC9-0DD60DDC0D37}"/>
          </ac:spMkLst>
        </pc:spChg>
        <pc:spChg chg="mod">
          <ac:chgData name="Tim Davey" userId="56521abb-ba0b-4b35-bb58-77079940deb5" providerId="ADAL" clId="{83BDF96E-93D9-4E84-95BA-E21978B782EE}" dt="2021-03-03T10:21:48.119" v="7796" actId="1038"/>
          <ac:spMkLst>
            <pc:docMk/>
            <pc:sldMk cId="1943382788" sldId="297"/>
            <ac:spMk id="30" creationId="{97C1D216-1A19-4664-ACEF-C7698D02A3B4}"/>
          </ac:spMkLst>
        </pc:spChg>
      </pc:sldChg>
      <pc:sldChg chg="delSp add del mod">
        <pc:chgData name="Tim Davey" userId="56521abb-ba0b-4b35-bb58-77079940deb5" providerId="ADAL" clId="{83BDF96E-93D9-4E84-95BA-E21978B782EE}" dt="2021-02-15T17:04:42.992" v="5862" actId="47"/>
        <pc:sldMkLst>
          <pc:docMk/>
          <pc:sldMk cId="3245529927" sldId="297"/>
        </pc:sldMkLst>
        <pc:spChg chg="del">
          <ac:chgData name="Tim Davey" userId="56521abb-ba0b-4b35-bb58-77079940deb5" providerId="ADAL" clId="{83BDF96E-93D9-4E84-95BA-E21978B782EE}" dt="2021-02-15T16:39:47.786" v="5366" actId="478"/>
          <ac:spMkLst>
            <pc:docMk/>
            <pc:sldMk cId="3245529927" sldId="297"/>
            <ac:spMk id="5" creationId="{0BC66216-D0E2-4D65-B57D-E16E3962555E}"/>
          </ac:spMkLst>
        </pc:spChg>
        <pc:spChg chg="del">
          <ac:chgData name="Tim Davey" userId="56521abb-ba0b-4b35-bb58-77079940deb5" providerId="ADAL" clId="{83BDF96E-93D9-4E84-95BA-E21978B782EE}" dt="2021-02-15T17:04:36.631" v="5859" actId="21"/>
          <ac:spMkLst>
            <pc:docMk/>
            <pc:sldMk cId="3245529927" sldId="297"/>
            <ac:spMk id="17" creationId="{3D55EEB4-1CDB-44EC-A85C-D265EDEC2A86}"/>
          </ac:spMkLst>
        </pc:spChg>
      </pc:sldChg>
    </pc:docChg>
  </pc:docChgLst>
  <pc:docChgLst>
    <pc:chgData name="Tim Davey" userId="56521abb-ba0b-4b35-bb58-77079940deb5" providerId="ADAL" clId="{E592E889-F470-4B5F-9035-A94D794B3056}"/>
    <pc:docChg chg="undo custSel addSld delSld modSld sldOrd">
      <pc:chgData name="Tim Davey" userId="56521abb-ba0b-4b35-bb58-77079940deb5" providerId="ADAL" clId="{E592E889-F470-4B5F-9035-A94D794B3056}" dt="2023-01-25T11:32:12.569" v="4560" actId="1036"/>
      <pc:docMkLst>
        <pc:docMk/>
      </pc:docMkLst>
      <pc:sldChg chg="addSp delSp modSp add del mod modTransition setBg modAnim">
        <pc:chgData name="Tim Davey" userId="56521abb-ba0b-4b35-bb58-77079940deb5" providerId="ADAL" clId="{E592E889-F470-4B5F-9035-A94D794B3056}" dt="2023-01-25T09:11:04.051" v="4492"/>
        <pc:sldMkLst>
          <pc:docMk/>
          <pc:sldMk cId="4275278879" sldId="256"/>
        </pc:sldMkLst>
        <pc:spChg chg="mod">
          <ac:chgData name="Tim Davey" userId="56521abb-ba0b-4b35-bb58-77079940deb5" providerId="ADAL" clId="{E592E889-F470-4B5F-9035-A94D794B3056}" dt="2023-01-24T14:28:04.594" v="49" actId="20577"/>
          <ac:spMkLst>
            <pc:docMk/>
            <pc:sldMk cId="4275278879" sldId="256"/>
            <ac:spMk id="2" creationId="{B2C7E068-7DDB-7340-B0EF-1785D5915A2F}"/>
          </ac:spMkLst>
        </pc:spChg>
        <pc:picChg chg="add del mod">
          <ac:chgData name="Tim Davey" userId="56521abb-ba0b-4b35-bb58-77079940deb5" providerId="ADAL" clId="{E592E889-F470-4B5F-9035-A94D794B3056}" dt="2023-01-25T08:45:21.860" v="4491"/>
          <ac:picMkLst>
            <pc:docMk/>
            <pc:sldMk cId="4275278879" sldId="256"/>
            <ac:picMk id="3" creationId="{CADC3170-196C-9FD0-9B15-A33D30DD61CB}"/>
          </ac:picMkLst>
        </pc:picChg>
        <pc:picChg chg="add mod">
          <ac:chgData name="Tim Davey" userId="56521abb-ba0b-4b35-bb58-77079940deb5" providerId="ADAL" clId="{E592E889-F470-4B5F-9035-A94D794B3056}" dt="2023-01-25T09:11:04.051" v="4492"/>
          <ac:picMkLst>
            <pc:docMk/>
            <pc:sldMk cId="4275278879" sldId="256"/>
            <ac:picMk id="4" creationId="{F833B639-6B11-D812-1F8C-D9F97E399D52}"/>
          </ac:picMkLst>
        </pc:picChg>
      </pc:sldChg>
      <pc:sldChg chg="del">
        <pc:chgData name="Tim Davey" userId="56521abb-ba0b-4b35-bb58-77079940deb5" providerId="ADAL" clId="{E592E889-F470-4B5F-9035-A94D794B3056}" dt="2023-01-24T14:28:09.129" v="50" actId="47"/>
        <pc:sldMkLst>
          <pc:docMk/>
          <pc:sldMk cId="3385403526" sldId="270"/>
        </pc:sldMkLst>
      </pc:sldChg>
      <pc:sldChg chg="addSp delSp modSp mod ord modTransition">
        <pc:chgData name="Tim Davey" userId="56521abb-ba0b-4b35-bb58-77079940deb5" providerId="ADAL" clId="{E592E889-F470-4B5F-9035-A94D794B3056}" dt="2023-01-25T09:11:04.051" v="4492"/>
        <pc:sldMkLst>
          <pc:docMk/>
          <pc:sldMk cId="3492734407" sldId="272"/>
        </pc:sldMkLst>
        <pc:spChg chg="del mod">
          <ac:chgData name="Tim Davey" userId="56521abb-ba0b-4b35-bb58-77079940deb5" providerId="ADAL" clId="{E592E889-F470-4B5F-9035-A94D794B3056}" dt="2023-01-24T15:00:38.435" v="366" actId="478"/>
          <ac:spMkLst>
            <pc:docMk/>
            <pc:sldMk cId="3492734407" sldId="272"/>
            <ac:spMk id="2" creationId="{501C670A-8A4F-4A32-94BE-E3F37463F2C0}"/>
          </ac:spMkLst>
        </pc:spChg>
        <pc:spChg chg="mod">
          <ac:chgData name="Tim Davey" userId="56521abb-ba0b-4b35-bb58-77079940deb5" providerId="ADAL" clId="{E592E889-F470-4B5F-9035-A94D794B3056}" dt="2023-01-24T15:04:52.211" v="432" actId="20577"/>
          <ac:spMkLst>
            <pc:docMk/>
            <pc:sldMk cId="3492734407" sldId="272"/>
            <ac:spMk id="4" creationId="{00000000-0000-0000-0000-000000000000}"/>
          </ac:spMkLst>
        </pc:spChg>
        <pc:spChg chg="del">
          <ac:chgData name="Tim Davey" userId="56521abb-ba0b-4b35-bb58-77079940deb5" providerId="ADAL" clId="{E592E889-F470-4B5F-9035-A94D794B3056}" dt="2023-01-24T14:55:10.554" v="257" actId="478"/>
          <ac:spMkLst>
            <pc:docMk/>
            <pc:sldMk cId="3492734407" sldId="272"/>
            <ac:spMk id="6" creationId="{00000000-0000-0000-0000-000000000000}"/>
          </ac:spMkLst>
        </pc:spChg>
        <pc:spChg chg="add mod">
          <ac:chgData name="Tim Davey" userId="56521abb-ba0b-4b35-bb58-77079940deb5" providerId="ADAL" clId="{E592E889-F470-4B5F-9035-A94D794B3056}" dt="2023-01-24T15:12:21.739" v="805" actId="20577"/>
          <ac:spMkLst>
            <pc:docMk/>
            <pc:sldMk cId="3492734407" sldId="272"/>
            <ac:spMk id="8" creationId="{546F5154-1804-22C6-1B9D-07B5D54D510E}"/>
          </ac:spMkLst>
        </pc:spChg>
        <pc:spChg chg="del mod">
          <ac:chgData name="Tim Davey" userId="56521abb-ba0b-4b35-bb58-77079940deb5" providerId="ADAL" clId="{E592E889-F470-4B5F-9035-A94D794B3056}" dt="2023-01-24T15:00:38.435" v="366" actId="478"/>
          <ac:spMkLst>
            <pc:docMk/>
            <pc:sldMk cId="3492734407" sldId="272"/>
            <ac:spMk id="9" creationId="{92C3F5FF-F915-40FF-8635-AC7DB70B0506}"/>
          </ac:spMkLst>
        </pc:spChg>
        <pc:spChg chg="add mod">
          <ac:chgData name="Tim Davey" userId="56521abb-ba0b-4b35-bb58-77079940deb5" providerId="ADAL" clId="{E592E889-F470-4B5F-9035-A94D794B3056}" dt="2023-01-24T15:06:49.715" v="636" actId="1037"/>
          <ac:spMkLst>
            <pc:docMk/>
            <pc:sldMk cId="3492734407" sldId="272"/>
            <ac:spMk id="10" creationId="{6CBDE8EE-2F04-4899-BD00-575F608DC944}"/>
          </ac:spMkLst>
        </pc:spChg>
        <pc:spChg chg="del mod">
          <ac:chgData name="Tim Davey" userId="56521abb-ba0b-4b35-bb58-77079940deb5" providerId="ADAL" clId="{E592E889-F470-4B5F-9035-A94D794B3056}" dt="2023-01-24T15:00:38.435" v="366" actId="478"/>
          <ac:spMkLst>
            <pc:docMk/>
            <pc:sldMk cId="3492734407" sldId="272"/>
            <ac:spMk id="11" creationId="{B7A1BD90-1D4D-4C3F-A526-21CCDEE615B6}"/>
          </ac:spMkLst>
        </pc:spChg>
        <pc:spChg chg="del mod">
          <ac:chgData name="Tim Davey" userId="56521abb-ba0b-4b35-bb58-77079940deb5" providerId="ADAL" clId="{E592E889-F470-4B5F-9035-A94D794B3056}" dt="2023-01-24T15:00:38.435" v="366" actId="478"/>
          <ac:spMkLst>
            <pc:docMk/>
            <pc:sldMk cId="3492734407" sldId="272"/>
            <ac:spMk id="13" creationId="{00000000-0000-0000-0000-000000000000}"/>
          </ac:spMkLst>
        </pc:spChg>
        <pc:spChg chg="del mod">
          <ac:chgData name="Tim Davey" userId="56521abb-ba0b-4b35-bb58-77079940deb5" providerId="ADAL" clId="{E592E889-F470-4B5F-9035-A94D794B3056}" dt="2023-01-24T15:00:38.435" v="366" actId="478"/>
          <ac:spMkLst>
            <pc:docMk/>
            <pc:sldMk cId="3492734407" sldId="272"/>
            <ac:spMk id="15" creationId="{00000000-0000-0000-0000-000000000000}"/>
          </ac:spMkLst>
        </pc:spChg>
        <pc:spChg chg="del">
          <ac:chgData name="Tim Davey" userId="56521abb-ba0b-4b35-bb58-77079940deb5" providerId="ADAL" clId="{E592E889-F470-4B5F-9035-A94D794B3056}" dt="2023-01-24T14:55:10.554" v="257" actId="478"/>
          <ac:spMkLst>
            <pc:docMk/>
            <pc:sldMk cId="3492734407" sldId="272"/>
            <ac:spMk id="16" creationId="{6197E62D-A357-4CE4-97F9-D3973554D4B5}"/>
          </ac:spMkLst>
        </pc:spChg>
        <pc:spChg chg="del mod">
          <ac:chgData name="Tim Davey" userId="56521abb-ba0b-4b35-bb58-77079940deb5" providerId="ADAL" clId="{E592E889-F470-4B5F-9035-A94D794B3056}" dt="2023-01-24T15:00:38.435" v="366" actId="478"/>
          <ac:spMkLst>
            <pc:docMk/>
            <pc:sldMk cId="3492734407" sldId="272"/>
            <ac:spMk id="17" creationId="{7F8CA6CB-385F-40C4-BEA1-CDD966384905}"/>
          </ac:spMkLst>
        </pc:spChg>
        <pc:spChg chg="del">
          <ac:chgData name="Tim Davey" userId="56521abb-ba0b-4b35-bb58-77079940deb5" providerId="ADAL" clId="{E592E889-F470-4B5F-9035-A94D794B3056}" dt="2023-01-24T14:55:10.554" v="257" actId="478"/>
          <ac:spMkLst>
            <pc:docMk/>
            <pc:sldMk cId="3492734407" sldId="272"/>
            <ac:spMk id="18" creationId="{2C2A15D8-1E4D-4576-89BE-384EB9715949}"/>
          </ac:spMkLst>
        </pc:spChg>
        <pc:spChg chg="add mod">
          <ac:chgData name="Tim Davey" userId="56521abb-ba0b-4b35-bb58-77079940deb5" providerId="ADAL" clId="{E592E889-F470-4B5F-9035-A94D794B3056}" dt="2023-01-24T15:09:42.076" v="682" actId="1076"/>
          <ac:spMkLst>
            <pc:docMk/>
            <pc:sldMk cId="3492734407" sldId="272"/>
            <ac:spMk id="19" creationId="{C221E1D2-E028-11E1-46BF-FDDE8E05B311}"/>
          </ac:spMkLst>
        </pc:spChg>
        <pc:spChg chg="add mod">
          <ac:chgData name="Tim Davey" userId="56521abb-ba0b-4b35-bb58-77079940deb5" providerId="ADAL" clId="{E592E889-F470-4B5F-9035-A94D794B3056}" dt="2023-01-24T15:12:15.233" v="793" actId="1035"/>
          <ac:spMkLst>
            <pc:docMk/>
            <pc:sldMk cId="3492734407" sldId="272"/>
            <ac:spMk id="20" creationId="{2CEA20B7-27A6-8F15-0147-4643E1606B55}"/>
          </ac:spMkLst>
        </pc:spChg>
        <pc:spChg chg="add mod">
          <ac:chgData name="Tim Davey" userId="56521abb-ba0b-4b35-bb58-77079940deb5" providerId="ADAL" clId="{E592E889-F470-4B5F-9035-A94D794B3056}" dt="2023-01-24T15:12:15.233" v="793" actId="1035"/>
          <ac:spMkLst>
            <pc:docMk/>
            <pc:sldMk cId="3492734407" sldId="272"/>
            <ac:spMk id="25" creationId="{DF9AEEA1-6155-3E47-7B87-94C90FC262B5}"/>
          </ac:spMkLst>
        </pc:spChg>
        <pc:picChg chg="add mod">
          <ac:chgData name="Tim Davey" userId="56521abb-ba0b-4b35-bb58-77079940deb5" providerId="ADAL" clId="{E592E889-F470-4B5F-9035-A94D794B3056}" dt="2023-01-25T09:11:04.051" v="4492"/>
          <ac:picMkLst>
            <pc:docMk/>
            <pc:sldMk cId="3492734407" sldId="272"/>
            <ac:picMk id="2" creationId="{50C1A82E-670D-73F2-2D24-608FB02103F2}"/>
          </ac:picMkLst>
        </pc:picChg>
        <pc:picChg chg="add del mod">
          <ac:chgData name="Tim Davey" userId="56521abb-ba0b-4b35-bb58-77079940deb5" providerId="ADAL" clId="{E592E889-F470-4B5F-9035-A94D794B3056}" dt="2023-01-24T15:00:38.435" v="366" actId="478"/>
          <ac:picMkLst>
            <pc:docMk/>
            <pc:sldMk cId="3492734407" sldId="272"/>
            <ac:picMk id="5" creationId="{F45AB7CE-C9A8-3DD7-9048-840BA19B8EA9}"/>
          </ac:picMkLst>
        </pc:picChg>
        <pc:picChg chg="add del mod">
          <ac:chgData name="Tim Davey" userId="56521abb-ba0b-4b35-bb58-77079940deb5" providerId="ADAL" clId="{E592E889-F470-4B5F-9035-A94D794B3056}" dt="2023-01-24T15:00:38.435" v="366" actId="478"/>
          <ac:picMkLst>
            <pc:docMk/>
            <pc:sldMk cId="3492734407" sldId="272"/>
            <ac:picMk id="7" creationId="{AECF9008-B973-F128-6D8C-F725682EEFB4}"/>
          </ac:picMkLst>
        </pc:picChg>
        <pc:picChg chg="del mod">
          <ac:chgData name="Tim Davey" userId="56521abb-ba0b-4b35-bb58-77079940deb5" providerId="ADAL" clId="{E592E889-F470-4B5F-9035-A94D794B3056}" dt="2023-01-24T14:57:16.288" v="302" actId="478"/>
          <ac:picMkLst>
            <pc:docMk/>
            <pc:sldMk cId="3492734407" sldId="272"/>
            <ac:picMk id="12" creationId="{00000000-0000-0000-0000-000000000000}"/>
          </ac:picMkLst>
        </pc:picChg>
        <pc:picChg chg="del mod">
          <ac:chgData name="Tim Davey" userId="56521abb-ba0b-4b35-bb58-77079940deb5" providerId="ADAL" clId="{E592E889-F470-4B5F-9035-A94D794B3056}" dt="2023-01-24T14:56:56.452" v="299" actId="478"/>
          <ac:picMkLst>
            <pc:docMk/>
            <pc:sldMk cId="3492734407" sldId="272"/>
            <ac:picMk id="14" creationId="{00000000-0000-0000-0000-000000000000}"/>
          </ac:picMkLst>
        </pc:picChg>
        <pc:picChg chg="add del">
          <ac:chgData name="Tim Davey" userId="56521abb-ba0b-4b35-bb58-77079940deb5" providerId="ADAL" clId="{E592E889-F470-4B5F-9035-A94D794B3056}" dt="2023-01-24T15:09:25.845" v="678" actId="22"/>
          <ac:picMkLst>
            <pc:docMk/>
            <pc:sldMk cId="3492734407" sldId="272"/>
            <ac:picMk id="22" creationId="{7FABCC28-1F3F-2792-5438-F1F86CC9CDDD}"/>
          </ac:picMkLst>
        </pc:picChg>
        <pc:picChg chg="add mod">
          <ac:chgData name="Tim Davey" userId="56521abb-ba0b-4b35-bb58-77079940deb5" providerId="ADAL" clId="{E592E889-F470-4B5F-9035-A94D794B3056}" dt="2023-01-24T15:12:15.233" v="793" actId="1035"/>
          <ac:picMkLst>
            <pc:docMk/>
            <pc:sldMk cId="3492734407" sldId="272"/>
            <ac:picMk id="24" creationId="{CB70B1E8-388E-4632-EA6A-3F3A91790A70}"/>
          </ac:picMkLst>
        </pc:picChg>
        <pc:picChg chg="add mod">
          <ac:chgData name="Tim Davey" userId="56521abb-ba0b-4b35-bb58-77079940deb5" providerId="ADAL" clId="{E592E889-F470-4B5F-9035-A94D794B3056}" dt="2023-01-24T15:12:15.233" v="793" actId="1035"/>
          <ac:picMkLst>
            <pc:docMk/>
            <pc:sldMk cId="3492734407" sldId="272"/>
            <ac:picMk id="27" creationId="{16057EAF-4D90-0A8E-502A-FEDA2B6ED5E7}"/>
          </ac:picMkLst>
        </pc:picChg>
        <pc:picChg chg="del">
          <ac:chgData name="Tim Davey" userId="56521abb-ba0b-4b35-bb58-77079940deb5" providerId="ADAL" clId="{E592E889-F470-4B5F-9035-A94D794B3056}" dt="2023-01-24T14:55:10.554" v="257" actId="478"/>
          <ac:picMkLst>
            <pc:docMk/>
            <pc:sldMk cId="3492734407" sldId="272"/>
            <ac:picMk id="1029" creationId="{00000000-0000-0000-0000-000000000000}"/>
          </ac:picMkLst>
        </pc:picChg>
      </pc:sldChg>
      <pc:sldChg chg="delSp modSp mod ord modTransition">
        <pc:chgData name="Tim Davey" userId="56521abb-ba0b-4b35-bb58-77079940deb5" providerId="ADAL" clId="{E592E889-F470-4B5F-9035-A94D794B3056}" dt="2023-01-25T08:45:21.860" v="4491"/>
        <pc:sldMkLst>
          <pc:docMk/>
          <pc:sldMk cId="1679728587" sldId="273"/>
        </pc:sldMkLst>
        <pc:spChg chg="mod">
          <ac:chgData name="Tim Davey" userId="56521abb-ba0b-4b35-bb58-77079940deb5" providerId="ADAL" clId="{E592E889-F470-4B5F-9035-A94D794B3056}" dt="2023-01-24T15:23:20.295" v="1360" actId="20577"/>
          <ac:spMkLst>
            <pc:docMk/>
            <pc:sldMk cId="1679728587" sldId="273"/>
            <ac:spMk id="3" creationId="{589DDE00-A0BE-4005-BB51-BB1609AA6311}"/>
          </ac:spMkLst>
        </pc:spChg>
        <pc:spChg chg="del">
          <ac:chgData name="Tim Davey" userId="56521abb-ba0b-4b35-bb58-77079940deb5" providerId="ADAL" clId="{E592E889-F470-4B5F-9035-A94D794B3056}" dt="2023-01-24T15:23:29.644" v="1361" actId="478"/>
          <ac:spMkLst>
            <pc:docMk/>
            <pc:sldMk cId="1679728587" sldId="273"/>
            <ac:spMk id="13" creationId="{A210871D-659C-41A7-B9C1-421B5B7D6CE8}"/>
          </ac:spMkLst>
        </pc:spChg>
      </pc:sldChg>
      <pc:sldChg chg="addSp delSp modSp mod modTransition">
        <pc:chgData name="Tim Davey" userId="56521abb-ba0b-4b35-bb58-77079940deb5" providerId="ADAL" clId="{E592E889-F470-4B5F-9035-A94D794B3056}" dt="2023-01-25T09:11:04.051" v="4492"/>
        <pc:sldMkLst>
          <pc:docMk/>
          <pc:sldMk cId="3280426527" sldId="281"/>
        </pc:sldMkLst>
        <pc:spChg chg="mod">
          <ac:chgData name="Tim Davey" userId="56521abb-ba0b-4b35-bb58-77079940deb5" providerId="ADAL" clId="{E592E889-F470-4B5F-9035-A94D794B3056}" dt="2023-01-24T14:30:54.112" v="210" actId="20577"/>
          <ac:spMkLst>
            <pc:docMk/>
            <pc:sldMk cId="3280426527" sldId="281"/>
            <ac:spMk id="32" creationId="{CC9CD1D3-91C2-4826-B67E-F6D75A8DF151}"/>
          </ac:spMkLst>
        </pc:spChg>
        <pc:picChg chg="add mod">
          <ac:chgData name="Tim Davey" userId="56521abb-ba0b-4b35-bb58-77079940deb5" providerId="ADAL" clId="{E592E889-F470-4B5F-9035-A94D794B3056}" dt="2023-01-25T09:11:04.051" v="4492"/>
          <ac:picMkLst>
            <pc:docMk/>
            <pc:sldMk cId="3280426527" sldId="281"/>
            <ac:picMk id="2" creationId="{7A612573-C620-ABE5-F3F9-43F1265BC3C1}"/>
          </ac:picMkLst>
        </pc:picChg>
        <pc:picChg chg="del">
          <ac:chgData name="Tim Davey" userId="56521abb-ba0b-4b35-bb58-77079940deb5" providerId="ADAL" clId="{E592E889-F470-4B5F-9035-A94D794B3056}" dt="2023-01-24T14:28:13.487" v="51" actId="478"/>
          <ac:picMkLst>
            <pc:docMk/>
            <pc:sldMk cId="3280426527" sldId="281"/>
            <ac:picMk id="107" creationId="{2C6C6BA7-9898-A642-9B52-219F29F042E4}"/>
          </ac:picMkLst>
        </pc:picChg>
      </pc:sldChg>
      <pc:sldChg chg="delSp modSp del mod">
        <pc:chgData name="Tim Davey" userId="56521abb-ba0b-4b35-bb58-77079940deb5" providerId="ADAL" clId="{E592E889-F470-4B5F-9035-A94D794B3056}" dt="2023-01-24T15:12:29.644" v="806" actId="47"/>
        <pc:sldMkLst>
          <pc:docMk/>
          <pc:sldMk cId="1134109683" sldId="283"/>
        </pc:sldMkLst>
        <pc:spChg chg="mod">
          <ac:chgData name="Tim Davey" userId="56521abb-ba0b-4b35-bb58-77079940deb5" providerId="ADAL" clId="{E592E889-F470-4B5F-9035-A94D794B3056}" dt="2023-01-24T14:59:03.628" v="354" actId="20577"/>
          <ac:spMkLst>
            <pc:docMk/>
            <pc:sldMk cId="1134109683" sldId="283"/>
            <ac:spMk id="9" creationId="{86408C80-F0BC-4808-AA7C-60776E78C826}"/>
          </ac:spMkLst>
        </pc:spChg>
        <pc:picChg chg="del">
          <ac:chgData name="Tim Davey" userId="56521abb-ba0b-4b35-bb58-77079940deb5" providerId="ADAL" clId="{E592E889-F470-4B5F-9035-A94D794B3056}" dt="2023-01-24T14:28:15.468" v="52" actId="478"/>
          <ac:picMkLst>
            <pc:docMk/>
            <pc:sldMk cId="1134109683" sldId="283"/>
            <ac:picMk id="107" creationId="{2C6C6BA7-9898-A642-9B52-219F29F042E4}"/>
          </ac:picMkLst>
        </pc:picChg>
      </pc:sldChg>
      <pc:sldChg chg="addSp modSp mod ord modTransition">
        <pc:chgData name="Tim Davey" userId="56521abb-ba0b-4b35-bb58-77079940deb5" providerId="ADAL" clId="{E592E889-F470-4B5F-9035-A94D794B3056}" dt="2023-01-25T09:11:04.051" v="4492"/>
        <pc:sldMkLst>
          <pc:docMk/>
          <pc:sldMk cId="1555184803" sldId="287"/>
        </pc:sldMkLst>
        <pc:spChg chg="mod">
          <ac:chgData name="Tim Davey" userId="56521abb-ba0b-4b35-bb58-77079940deb5" providerId="ADAL" clId="{E592E889-F470-4B5F-9035-A94D794B3056}" dt="2023-01-24T15:20:48.673" v="1318" actId="20577"/>
          <ac:spMkLst>
            <pc:docMk/>
            <pc:sldMk cId="1555184803" sldId="287"/>
            <ac:spMk id="20" creationId="{04FBEEC0-C586-40F4-8BDC-A1ECB5CF65C8}"/>
          </ac:spMkLst>
        </pc:spChg>
        <pc:picChg chg="add mod">
          <ac:chgData name="Tim Davey" userId="56521abb-ba0b-4b35-bb58-77079940deb5" providerId="ADAL" clId="{E592E889-F470-4B5F-9035-A94D794B3056}" dt="2023-01-25T09:11:04.051" v="4492"/>
          <ac:picMkLst>
            <pc:docMk/>
            <pc:sldMk cId="1555184803" sldId="287"/>
            <ac:picMk id="2" creationId="{6651654D-530A-1476-6400-CDDA80EF2F4E}"/>
          </ac:picMkLst>
        </pc:picChg>
      </pc:sldChg>
      <pc:sldChg chg="del">
        <pc:chgData name="Tim Davey" userId="56521abb-ba0b-4b35-bb58-77079940deb5" providerId="ADAL" clId="{E592E889-F470-4B5F-9035-A94D794B3056}" dt="2023-01-24T15:23:15.361" v="1349" actId="47"/>
        <pc:sldMkLst>
          <pc:docMk/>
          <pc:sldMk cId="2883341806" sldId="292"/>
        </pc:sldMkLst>
      </pc:sldChg>
      <pc:sldChg chg="addSp modSp mod ord modTransition">
        <pc:chgData name="Tim Davey" userId="56521abb-ba0b-4b35-bb58-77079940deb5" providerId="ADAL" clId="{E592E889-F470-4B5F-9035-A94D794B3056}" dt="2023-01-25T11:30:09.622" v="4512" actId="20577"/>
        <pc:sldMkLst>
          <pc:docMk/>
          <pc:sldMk cId="631976182" sldId="293"/>
        </pc:sldMkLst>
        <pc:spChg chg="mod">
          <ac:chgData name="Tim Davey" userId="56521abb-ba0b-4b35-bb58-77079940deb5" providerId="ADAL" clId="{E592E889-F470-4B5F-9035-A94D794B3056}" dt="2023-01-24T15:20:30.750" v="1298" actId="1037"/>
          <ac:spMkLst>
            <pc:docMk/>
            <pc:sldMk cId="631976182" sldId="293"/>
            <ac:spMk id="4" creationId="{780E857B-8F63-4F31-83D7-621CF6A1D719}"/>
          </ac:spMkLst>
        </pc:spChg>
        <pc:spChg chg="mod">
          <ac:chgData name="Tim Davey" userId="56521abb-ba0b-4b35-bb58-77079940deb5" providerId="ADAL" clId="{E592E889-F470-4B5F-9035-A94D794B3056}" dt="2023-01-24T16:54:34.488" v="4473" actId="20577"/>
          <ac:spMkLst>
            <pc:docMk/>
            <pc:sldMk cId="631976182" sldId="293"/>
            <ac:spMk id="5" creationId="{6B6E08D3-3AA3-472C-BC24-BFB79825AB40}"/>
          </ac:spMkLst>
        </pc:spChg>
        <pc:spChg chg="mod">
          <ac:chgData name="Tim Davey" userId="56521abb-ba0b-4b35-bb58-77079940deb5" providerId="ADAL" clId="{E592E889-F470-4B5F-9035-A94D794B3056}" dt="2023-01-25T11:30:09.622" v="4512" actId="20577"/>
          <ac:spMkLst>
            <pc:docMk/>
            <pc:sldMk cId="631976182" sldId="293"/>
            <ac:spMk id="13" creationId="{2F84E42D-7DAB-4C52-B57C-DE5D18F36E60}"/>
          </ac:spMkLst>
        </pc:spChg>
        <pc:picChg chg="add mod">
          <ac:chgData name="Tim Davey" userId="56521abb-ba0b-4b35-bb58-77079940deb5" providerId="ADAL" clId="{E592E889-F470-4B5F-9035-A94D794B3056}" dt="2023-01-25T09:11:04.051" v="4492"/>
          <ac:picMkLst>
            <pc:docMk/>
            <pc:sldMk cId="631976182" sldId="293"/>
            <ac:picMk id="2" creationId="{CF2952F1-F158-36FB-05E6-EE5238B1200E}"/>
          </ac:picMkLst>
        </pc:picChg>
      </pc:sldChg>
      <pc:sldChg chg="addSp modSp mod ord modTransition">
        <pc:chgData name="Tim Davey" userId="56521abb-ba0b-4b35-bb58-77079940deb5" providerId="ADAL" clId="{E592E889-F470-4B5F-9035-A94D794B3056}" dt="2023-01-25T11:30:59.574" v="4517" actId="2085"/>
        <pc:sldMkLst>
          <pc:docMk/>
          <pc:sldMk cId="2900354485" sldId="294"/>
        </pc:sldMkLst>
        <pc:spChg chg="add mod">
          <ac:chgData name="Tim Davey" userId="56521abb-ba0b-4b35-bb58-77079940deb5" providerId="ADAL" clId="{E592E889-F470-4B5F-9035-A94D794B3056}" dt="2023-01-24T15:22:02.301" v="1321" actId="2085"/>
          <ac:spMkLst>
            <pc:docMk/>
            <pc:sldMk cId="2900354485" sldId="294"/>
            <ac:spMk id="2" creationId="{6330A9C9-8249-E248-FEA9-CE487F3BF3AE}"/>
          </ac:spMkLst>
        </pc:spChg>
        <pc:spChg chg="add mod">
          <ac:chgData name="Tim Davey" userId="56521abb-ba0b-4b35-bb58-77079940deb5" providerId="ADAL" clId="{E592E889-F470-4B5F-9035-A94D794B3056}" dt="2023-01-24T15:22:13.089" v="1324" actId="1076"/>
          <ac:spMkLst>
            <pc:docMk/>
            <pc:sldMk cId="2900354485" sldId="294"/>
            <ac:spMk id="3" creationId="{B0E4C3E4-1455-6A48-BCC1-1D6004B426C7}"/>
          </ac:spMkLst>
        </pc:spChg>
        <pc:spChg chg="add mod">
          <ac:chgData name="Tim Davey" userId="56521abb-ba0b-4b35-bb58-77079940deb5" providerId="ADAL" clId="{E592E889-F470-4B5F-9035-A94D794B3056}" dt="2023-01-25T11:30:59.574" v="4517" actId="2085"/>
          <ac:spMkLst>
            <pc:docMk/>
            <pc:sldMk cId="2900354485" sldId="294"/>
            <ac:spMk id="7" creationId="{4609D27D-9E5F-A33D-5FAA-59FB738D5E9A}"/>
          </ac:spMkLst>
        </pc:spChg>
        <pc:picChg chg="add mod">
          <ac:chgData name="Tim Davey" userId="56521abb-ba0b-4b35-bb58-77079940deb5" providerId="ADAL" clId="{E592E889-F470-4B5F-9035-A94D794B3056}" dt="2023-01-25T09:11:04.051" v="4492"/>
          <ac:picMkLst>
            <pc:docMk/>
            <pc:sldMk cId="2900354485" sldId="294"/>
            <ac:picMk id="5" creationId="{8EBC80F7-3960-49A3-E001-E1DF1AAF010B}"/>
          </ac:picMkLst>
        </pc:picChg>
      </pc:sldChg>
      <pc:sldChg chg="delSp modSp add del mod">
        <pc:chgData name="Tim Davey" userId="56521abb-ba0b-4b35-bb58-77079940deb5" providerId="ADAL" clId="{E592E889-F470-4B5F-9035-A94D794B3056}" dt="2023-01-24T15:23:10.775" v="1348" actId="47"/>
        <pc:sldMkLst>
          <pc:docMk/>
          <pc:sldMk cId="1803096741" sldId="295"/>
        </pc:sldMkLst>
        <pc:spChg chg="del">
          <ac:chgData name="Tim Davey" userId="56521abb-ba0b-4b35-bb58-77079940deb5" providerId="ADAL" clId="{E592E889-F470-4B5F-9035-A94D794B3056}" dt="2023-01-24T14:54:56.089" v="225" actId="478"/>
          <ac:spMkLst>
            <pc:docMk/>
            <pc:sldMk cId="1803096741" sldId="295"/>
            <ac:spMk id="2" creationId="{501C670A-8A4F-4A32-94BE-E3F37463F2C0}"/>
          </ac:spMkLst>
        </pc:spChg>
        <pc:spChg chg="mod">
          <ac:chgData name="Tim Davey" userId="56521abb-ba0b-4b35-bb58-77079940deb5" providerId="ADAL" clId="{E592E889-F470-4B5F-9035-A94D794B3056}" dt="2023-01-24T14:54:52.632" v="224" actId="20577"/>
          <ac:spMkLst>
            <pc:docMk/>
            <pc:sldMk cId="1803096741" sldId="295"/>
            <ac:spMk id="4" creationId="{00000000-0000-0000-0000-000000000000}"/>
          </ac:spMkLst>
        </pc:spChg>
        <pc:spChg chg="mod">
          <ac:chgData name="Tim Davey" userId="56521abb-ba0b-4b35-bb58-77079940deb5" providerId="ADAL" clId="{E592E889-F470-4B5F-9035-A94D794B3056}" dt="2023-01-24T14:55:03.682" v="256" actId="1035"/>
          <ac:spMkLst>
            <pc:docMk/>
            <pc:sldMk cId="1803096741" sldId="295"/>
            <ac:spMk id="6" creationId="{00000000-0000-0000-0000-000000000000}"/>
          </ac:spMkLst>
        </pc:spChg>
        <pc:spChg chg="del">
          <ac:chgData name="Tim Davey" userId="56521abb-ba0b-4b35-bb58-77079940deb5" providerId="ADAL" clId="{E592E889-F470-4B5F-9035-A94D794B3056}" dt="2023-01-24T14:54:59.452" v="226" actId="478"/>
          <ac:spMkLst>
            <pc:docMk/>
            <pc:sldMk cId="1803096741" sldId="295"/>
            <ac:spMk id="9" creationId="{92C3F5FF-F915-40FF-8635-AC7DB70B0506}"/>
          </ac:spMkLst>
        </pc:spChg>
        <pc:spChg chg="del">
          <ac:chgData name="Tim Davey" userId="56521abb-ba0b-4b35-bb58-77079940deb5" providerId="ADAL" clId="{E592E889-F470-4B5F-9035-A94D794B3056}" dt="2023-01-24T14:54:59.452" v="226" actId="478"/>
          <ac:spMkLst>
            <pc:docMk/>
            <pc:sldMk cId="1803096741" sldId="295"/>
            <ac:spMk id="11" creationId="{B7A1BD90-1D4D-4C3F-A526-21CCDEE615B6}"/>
          </ac:spMkLst>
        </pc:spChg>
        <pc:spChg chg="del">
          <ac:chgData name="Tim Davey" userId="56521abb-ba0b-4b35-bb58-77079940deb5" providerId="ADAL" clId="{E592E889-F470-4B5F-9035-A94D794B3056}" dt="2023-01-24T14:54:59.452" v="226" actId="478"/>
          <ac:spMkLst>
            <pc:docMk/>
            <pc:sldMk cId="1803096741" sldId="295"/>
            <ac:spMk id="13" creationId="{00000000-0000-0000-0000-000000000000}"/>
          </ac:spMkLst>
        </pc:spChg>
        <pc:spChg chg="del">
          <ac:chgData name="Tim Davey" userId="56521abb-ba0b-4b35-bb58-77079940deb5" providerId="ADAL" clId="{E592E889-F470-4B5F-9035-A94D794B3056}" dt="2023-01-24T14:54:59.452" v="226" actId="478"/>
          <ac:spMkLst>
            <pc:docMk/>
            <pc:sldMk cId="1803096741" sldId="295"/>
            <ac:spMk id="15" creationId="{00000000-0000-0000-0000-000000000000}"/>
          </ac:spMkLst>
        </pc:spChg>
        <pc:spChg chg="mod">
          <ac:chgData name="Tim Davey" userId="56521abb-ba0b-4b35-bb58-77079940deb5" providerId="ADAL" clId="{E592E889-F470-4B5F-9035-A94D794B3056}" dt="2023-01-24T14:55:03.682" v="256" actId="1035"/>
          <ac:spMkLst>
            <pc:docMk/>
            <pc:sldMk cId="1803096741" sldId="295"/>
            <ac:spMk id="16" creationId="{6197E62D-A357-4CE4-97F9-D3973554D4B5}"/>
          </ac:spMkLst>
        </pc:spChg>
        <pc:spChg chg="del">
          <ac:chgData name="Tim Davey" userId="56521abb-ba0b-4b35-bb58-77079940deb5" providerId="ADAL" clId="{E592E889-F470-4B5F-9035-A94D794B3056}" dt="2023-01-24T14:54:56.089" v="225" actId="478"/>
          <ac:spMkLst>
            <pc:docMk/>
            <pc:sldMk cId="1803096741" sldId="295"/>
            <ac:spMk id="17" creationId="{7F8CA6CB-385F-40C4-BEA1-CDD966384905}"/>
          </ac:spMkLst>
        </pc:spChg>
        <pc:spChg chg="mod">
          <ac:chgData name="Tim Davey" userId="56521abb-ba0b-4b35-bb58-77079940deb5" providerId="ADAL" clId="{E592E889-F470-4B5F-9035-A94D794B3056}" dt="2023-01-24T14:55:03.682" v="256" actId="1035"/>
          <ac:spMkLst>
            <pc:docMk/>
            <pc:sldMk cId="1803096741" sldId="295"/>
            <ac:spMk id="18" creationId="{2C2A15D8-1E4D-4576-89BE-384EB9715949}"/>
          </ac:spMkLst>
        </pc:spChg>
        <pc:picChg chg="del">
          <ac:chgData name="Tim Davey" userId="56521abb-ba0b-4b35-bb58-77079940deb5" providerId="ADAL" clId="{E592E889-F470-4B5F-9035-A94D794B3056}" dt="2023-01-24T14:54:59.452" v="226" actId="478"/>
          <ac:picMkLst>
            <pc:docMk/>
            <pc:sldMk cId="1803096741" sldId="295"/>
            <ac:picMk id="12" creationId="{00000000-0000-0000-0000-000000000000}"/>
          </ac:picMkLst>
        </pc:picChg>
        <pc:picChg chg="del">
          <ac:chgData name="Tim Davey" userId="56521abb-ba0b-4b35-bb58-77079940deb5" providerId="ADAL" clId="{E592E889-F470-4B5F-9035-A94D794B3056}" dt="2023-01-24T14:54:59.452" v="226" actId="478"/>
          <ac:picMkLst>
            <pc:docMk/>
            <pc:sldMk cId="1803096741" sldId="295"/>
            <ac:picMk id="14" creationId="{00000000-0000-0000-0000-000000000000}"/>
          </ac:picMkLst>
        </pc:picChg>
        <pc:picChg chg="mod">
          <ac:chgData name="Tim Davey" userId="56521abb-ba0b-4b35-bb58-77079940deb5" providerId="ADAL" clId="{E592E889-F470-4B5F-9035-A94D794B3056}" dt="2023-01-24T14:55:03.682" v="256" actId="1035"/>
          <ac:picMkLst>
            <pc:docMk/>
            <pc:sldMk cId="1803096741" sldId="295"/>
            <ac:picMk id="1029" creationId="{00000000-0000-0000-0000-000000000000}"/>
          </ac:picMkLst>
        </pc:picChg>
      </pc:sldChg>
      <pc:sldChg chg="addSp modSp add mod ord modTransition">
        <pc:chgData name="Tim Davey" userId="56521abb-ba0b-4b35-bb58-77079940deb5" providerId="ADAL" clId="{E592E889-F470-4B5F-9035-A94D794B3056}" dt="2023-01-25T11:32:12.569" v="4560" actId="1036"/>
        <pc:sldMkLst>
          <pc:docMk/>
          <pc:sldMk cId="3975766737" sldId="296"/>
        </pc:sldMkLst>
        <pc:spChg chg="mod">
          <ac:chgData name="Tim Davey" userId="56521abb-ba0b-4b35-bb58-77079940deb5" providerId="ADAL" clId="{E592E889-F470-4B5F-9035-A94D794B3056}" dt="2023-01-24T15:29:39.220" v="1674" actId="1036"/>
          <ac:spMkLst>
            <pc:docMk/>
            <pc:sldMk cId="3975766737" sldId="296"/>
            <ac:spMk id="2" creationId="{501C670A-8A4F-4A32-94BE-E3F37463F2C0}"/>
          </ac:spMkLst>
        </pc:spChg>
        <pc:spChg chg="add mod">
          <ac:chgData name="Tim Davey" userId="56521abb-ba0b-4b35-bb58-77079940deb5" providerId="ADAL" clId="{E592E889-F470-4B5F-9035-A94D794B3056}" dt="2023-01-25T11:32:12.569" v="4560" actId="1036"/>
          <ac:spMkLst>
            <pc:docMk/>
            <pc:sldMk cId="3975766737" sldId="296"/>
            <ac:spMk id="3" creationId="{CDC4942E-B0EC-C679-E1E5-EFA001098462}"/>
          </ac:spMkLst>
        </pc:spChg>
        <pc:spChg chg="mod">
          <ac:chgData name="Tim Davey" userId="56521abb-ba0b-4b35-bb58-77079940deb5" providerId="ADAL" clId="{E592E889-F470-4B5F-9035-A94D794B3056}" dt="2023-01-24T15:13:02.214" v="834" actId="20577"/>
          <ac:spMkLst>
            <pc:docMk/>
            <pc:sldMk cId="3975766737" sldId="296"/>
            <ac:spMk id="4" creationId="{00000000-0000-0000-0000-000000000000}"/>
          </ac:spMkLst>
        </pc:spChg>
        <pc:spChg chg="add mod">
          <ac:chgData name="Tim Davey" userId="56521abb-ba0b-4b35-bb58-77079940deb5" providerId="ADAL" clId="{E592E889-F470-4B5F-9035-A94D794B3056}" dt="2023-01-24T16:23:19.984" v="1693" actId="20577"/>
          <ac:spMkLst>
            <pc:docMk/>
            <pc:sldMk cId="3975766737" sldId="296"/>
            <ac:spMk id="6" creationId="{07E0CFF7-3EAC-0932-7EA9-8C52EC2C2EB4}"/>
          </ac:spMkLst>
        </pc:spChg>
        <pc:spChg chg="mod">
          <ac:chgData name="Tim Davey" userId="56521abb-ba0b-4b35-bb58-77079940deb5" providerId="ADAL" clId="{E592E889-F470-4B5F-9035-A94D794B3056}" dt="2023-01-24T15:29:39.220" v="1674" actId="1036"/>
          <ac:spMkLst>
            <pc:docMk/>
            <pc:sldMk cId="3975766737" sldId="296"/>
            <ac:spMk id="9" creationId="{92C3F5FF-F915-40FF-8635-AC7DB70B0506}"/>
          </ac:spMkLst>
        </pc:spChg>
        <pc:spChg chg="mod">
          <ac:chgData name="Tim Davey" userId="56521abb-ba0b-4b35-bb58-77079940deb5" providerId="ADAL" clId="{E592E889-F470-4B5F-9035-A94D794B3056}" dt="2023-01-24T15:29:39.220" v="1674" actId="1036"/>
          <ac:spMkLst>
            <pc:docMk/>
            <pc:sldMk cId="3975766737" sldId="296"/>
            <ac:spMk id="11" creationId="{B7A1BD90-1D4D-4C3F-A526-21CCDEE615B6}"/>
          </ac:spMkLst>
        </pc:spChg>
        <pc:spChg chg="mod">
          <ac:chgData name="Tim Davey" userId="56521abb-ba0b-4b35-bb58-77079940deb5" providerId="ADAL" clId="{E592E889-F470-4B5F-9035-A94D794B3056}" dt="2023-01-24T15:29:39.220" v="1674" actId="1036"/>
          <ac:spMkLst>
            <pc:docMk/>
            <pc:sldMk cId="3975766737" sldId="296"/>
            <ac:spMk id="13" creationId="{00000000-0000-0000-0000-000000000000}"/>
          </ac:spMkLst>
        </pc:spChg>
        <pc:spChg chg="mod">
          <ac:chgData name="Tim Davey" userId="56521abb-ba0b-4b35-bb58-77079940deb5" providerId="ADAL" clId="{E592E889-F470-4B5F-9035-A94D794B3056}" dt="2023-01-24T15:29:39.220" v="1674" actId="1036"/>
          <ac:spMkLst>
            <pc:docMk/>
            <pc:sldMk cId="3975766737" sldId="296"/>
            <ac:spMk id="15" creationId="{00000000-0000-0000-0000-000000000000}"/>
          </ac:spMkLst>
        </pc:spChg>
        <pc:spChg chg="mod">
          <ac:chgData name="Tim Davey" userId="56521abb-ba0b-4b35-bb58-77079940deb5" providerId="ADAL" clId="{E592E889-F470-4B5F-9035-A94D794B3056}" dt="2023-01-24T15:29:39.220" v="1674" actId="1036"/>
          <ac:spMkLst>
            <pc:docMk/>
            <pc:sldMk cId="3975766737" sldId="296"/>
            <ac:spMk id="17" creationId="{7F8CA6CB-385F-40C4-BEA1-CDD966384905}"/>
          </ac:spMkLst>
        </pc:spChg>
        <pc:picChg chg="mod">
          <ac:chgData name="Tim Davey" userId="56521abb-ba0b-4b35-bb58-77079940deb5" providerId="ADAL" clId="{E592E889-F470-4B5F-9035-A94D794B3056}" dt="2023-01-24T15:29:39.220" v="1674" actId="1036"/>
          <ac:picMkLst>
            <pc:docMk/>
            <pc:sldMk cId="3975766737" sldId="296"/>
            <ac:picMk id="5" creationId="{F45AB7CE-C9A8-3DD7-9048-840BA19B8EA9}"/>
          </ac:picMkLst>
        </pc:picChg>
        <pc:picChg chg="mod">
          <ac:chgData name="Tim Davey" userId="56521abb-ba0b-4b35-bb58-77079940deb5" providerId="ADAL" clId="{E592E889-F470-4B5F-9035-A94D794B3056}" dt="2023-01-24T15:29:39.220" v="1674" actId="1036"/>
          <ac:picMkLst>
            <pc:docMk/>
            <pc:sldMk cId="3975766737" sldId="296"/>
            <ac:picMk id="7" creationId="{AECF9008-B973-F128-6D8C-F725682EEFB4}"/>
          </ac:picMkLst>
        </pc:picChg>
        <pc:picChg chg="add mod">
          <ac:chgData name="Tim Davey" userId="56521abb-ba0b-4b35-bb58-77079940deb5" providerId="ADAL" clId="{E592E889-F470-4B5F-9035-A94D794B3056}" dt="2023-01-25T09:11:04.051" v="4492"/>
          <ac:picMkLst>
            <pc:docMk/>
            <pc:sldMk cId="3975766737" sldId="296"/>
            <ac:picMk id="8" creationId="{0E1B044B-A722-4BB4-2FD8-BE45F32A9DF9}"/>
          </ac:picMkLst>
        </pc:picChg>
      </pc:sldChg>
      <pc:sldChg chg="addSp modSp add mod modTransition">
        <pc:chgData name="Tim Davey" userId="56521abb-ba0b-4b35-bb58-77079940deb5" providerId="ADAL" clId="{E592E889-F470-4B5F-9035-A94D794B3056}" dt="2023-01-25T09:11:04.051" v="4492"/>
        <pc:sldMkLst>
          <pc:docMk/>
          <pc:sldMk cId="1643140005" sldId="297"/>
        </pc:sldMkLst>
        <pc:spChg chg="add mod">
          <ac:chgData name="Tim Davey" userId="56521abb-ba0b-4b35-bb58-77079940deb5" providerId="ADAL" clId="{E592E889-F470-4B5F-9035-A94D794B3056}" dt="2023-01-24T16:50:14.697" v="4230" actId="20577"/>
          <ac:spMkLst>
            <pc:docMk/>
            <pc:sldMk cId="1643140005" sldId="297"/>
            <ac:spMk id="2" creationId="{A90C0E25-986F-C02E-C8C9-552399DD12AA}"/>
          </ac:spMkLst>
        </pc:spChg>
        <pc:spChg chg="mod">
          <ac:chgData name="Tim Davey" userId="56521abb-ba0b-4b35-bb58-77079940deb5" providerId="ADAL" clId="{E592E889-F470-4B5F-9035-A94D794B3056}" dt="2023-01-24T15:16:48.199" v="1113" actId="20577"/>
          <ac:spMkLst>
            <pc:docMk/>
            <pc:sldMk cId="1643140005" sldId="297"/>
            <ac:spMk id="4" creationId="{00000000-0000-0000-0000-000000000000}"/>
          </ac:spMkLst>
        </pc:spChg>
        <pc:picChg chg="add mod">
          <ac:chgData name="Tim Davey" userId="56521abb-ba0b-4b35-bb58-77079940deb5" providerId="ADAL" clId="{E592E889-F470-4B5F-9035-A94D794B3056}" dt="2023-01-25T09:11:04.051" v="4492"/>
          <ac:picMkLst>
            <pc:docMk/>
            <pc:sldMk cId="1643140005" sldId="297"/>
            <ac:picMk id="3" creationId="{4023BE11-44E5-EA6C-DCE4-4256460345EB}"/>
          </ac:picMkLst>
        </pc:picChg>
      </pc:sldChg>
      <pc:sldChg chg="addSp modSp add mod ord modTransition">
        <pc:chgData name="Tim Davey" userId="56521abb-ba0b-4b35-bb58-77079940deb5" providerId="ADAL" clId="{E592E889-F470-4B5F-9035-A94D794B3056}" dt="2023-01-25T09:11:04.051" v="4492"/>
        <pc:sldMkLst>
          <pc:docMk/>
          <pc:sldMk cId="601231891" sldId="298"/>
        </pc:sldMkLst>
        <pc:spChg chg="add mod">
          <ac:chgData name="Tim Davey" userId="56521abb-ba0b-4b35-bb58-77079940deb5" providerId="ADAL" clId="{E592E889-F470-4B5F-9035-A94D794B3056}" dt="2023-01-24T16:53:02.997" v="4409" actId="20577"/>
          <ac:spMkLst>
            <pc:docMk/>
            <pc:sldMk cId="601231891" sldId="298"/>
            <ac:spMk id="2" creationId="{E403DF4D-1B3E-D94B-E58D-D678CAD67CBD}"/>
          </ac:spMkLst>
        </pc:spChg>
        <pc:spChg chg="mod">
          <ac:chgData name="Tim Davey" userId="56521abb-ba0b-4b35-bb58-77079940deb5" providerId="ADAL" clId="{E592E889-F470-4B5F-9035-A94D794B3056}" dt="2023-01-24T15:16:43.182" v="1089" actId="20577"/>
          <ac:spMkLst>
            <pc:docMk/>
            <pc:sldMk cId="601231891" sldId="298"/>
            <ac:spMk id="4" creationId="{00000000-0000-0000-0000-000000000000}"/>
          </ac:spMkLst>
        </pc:spChg>
        <pc:picChg chg="add mod">
          <ac:chgData name="Tim Davey" userId="56521abb-ba0b-4b35-bb58-77079940deb5" providerId="ADAL" clId="{E592E889-F470-4B5F-9035-A94D794B3056}" dt="2023-01-25T09:11:04.051" v="4492"/>
          <ac:picMkLst>
            <pc:docMk/>
            <pc:sldMk cId="601231891" sldId="298"/>
            <ac:picMk id="3" creationId="{507CD82D-A23B-D837-B0AE-3FC1A7263AC3}"/>
          </ac:picMkLst>
        </pc:picChg>
      </pc:sldChg>
      <pc:sldChg chg="addSp modSp add mod modTransition">
        <pc:chgData name="Tim Davey" userId="56521abb-ba0b-4b35-bb58-77079940deb5" providerId="ADAL" clId="{E592E889-F470-4B5F-9035-A94D794B3056}" dt="2023-01-25T09:11:04.051" v="4492"/>
        <pc:sldMkLst>
          <pc:docMk/>
          <pc:sldMk cId="1761320817" sldId="299"/>
        </pc:sldMkLst>
        <pc:spChg chg="add mod">
          <ac:chgData name="Tim Davey" userId="56521abb-ba0b-4b35-bb58-77079940deb5" providerId="ADAL" clId="{E592E889-F470-4B5F-9035-A94D794B3056}" dt="2023-01-24T17:33:37.612" v="4489" actId="20577"/>
          <ac:spMkLst>
            <pc:docMk/>
            <pc:sldMk cId="1761320817" sldId="299"/>
            <ac:spMk id="2" creationId="{472A044A-6185-AE19-DD6F-F68CE6595841}"/>
          </ac:spMkLst>
        </pc:spChg>
        <pc:spChg chg="add mod">
          <ac:chgData name="Tim Davey" userId="56521abb-ba0b-4b35-bb58-77079940deb5" providerId="ADAL" clId="{E592E889-F470-4B5F-9035-A94D794B3056}" dt="2023-01-24T16:53:14.479" v="4410" actId="6549"/>
          <ac:spMkLst>
            <pc:docMk/>
            <pc:sldMk cId="1761320817" sldId="299"/>
            <ac:spMk id="3" creationId="{506A92E1-07C3-4855-B6EB-19EC3DBC1E6B}"/>
          </ac:spMkLst>
        </pc:spChg>
        <pc:spChg chg="mod">
          <ac:chgData name="Tim Davey" userId="56521abb-ba0b-4b35-bb58-77079940deb5" providerId="ADAL" clId="{E592E889-F470-4B5F-9035-A94D794B3056}" dt="2023-01-24T15:18:12.737" v="1121" actId="20577"/>
          <ac:spMkLst>
            <pc:docMk/>
            <pc:sldMk cId="1761320817" sldId="299"/>
            <ac:spMk id="4" creationId="{00000000-0000-0000-0000-000000000000}"/>
          </ac:spMkLst>
        </pc:spChg>
        <pc:picChg chg="add mod">
          <ac:chgData name="Tim Davey" userId="56521abb-ba0b-4b35-bb58-77079940deb5" providerId="ADAL" clId="{E592E889-F470-4B5F-9035-A94D794B3056}" dt="2023-01-25T09:11:04.051" v="4492"/>
          <ac:picMkLst>
            <pc:docMk/>
            <pc:sldMk cId="1761320817" sldId="299"/>
            <ac:picMk id="5" creationId="{6938502D-8A7C-2456-E075-4479A62D67E5}"/>
          </ac:picMkLst>
        </pc:picChg>
      </pc:sldChg>
      <pc:sldMasterChg chg="delSldLayout">
        <pc:chgData name="Tim Davey" userId="56521abb-ba0b-4b35-bb58-77079940deb5" providerId="ADAL" clId="{E592E889-F470-4B5F-9035-A94D794B3056}" dt="2023-01-24T14:28:09.129" v="50" actId="47"/>
        <pc:sldMasterMkLst>
          <pc:docMk/>
          <pc:sldMasterMk cId="0" sldId="2147483648"/>
        </pc:sldMasterMkLst>
        <pc:sldLayoutChg chg="del">
          <pc:chgData name="Tim Davey" userId="56521abb-ba0b-4b35-bb58-77079940deb5" providerId="ADAL" clId="{E592E889-F470-4B5F-9035-A94D794B3056}" dt="2023-01-24T14:28:09.129" v="50" actId="47"/>
          <pc:sldLayoutMkLst>
            <pc:docMk/>
            <pc:sldMasterMk cId="0" sldId="2147483648"/>
            <pc:sldLayoutMk cId="2427656302" sldId="2147483666"/>
          </pc:sldLayoutMkLst>
        </pc:sldLayoutChg>
      </pc:sldMasterChg>
    </pc:docChg>
  </pc:docChgLst>
  <pc:docChgLst>
    <pc:chgData name="Tim Davey" userId="56521abb-ba0b-4b35-bb58-77079940deb5" providerId="ADAL" clId="{7709F649-1E02-4E82-A539-9F1703A5D930}"/>
    <pc:docChg chg="undo custSel addSld delSld modSld">
      <pc:chgData name="Tim Davey" userId="56521abb-ba0b-4b35-bb58-77079940deb5" providerId="ADAL" clId="{7709F649-1E02-4E82-A539-9F1703A5D930}" dt="2021-03-10T10:48:41.716" v="2333" actId="20577"/>
      <pc:docMkLst>
        <pc:docMk/>
      </pc:docMkLst>
      <pc:sldChg chg="modSp mod">
        <pc:chgData name="Tim Davey" userId="56521abb-ba0b-4b35-bb58-77079940deb5" providerId="ADAL" clId="{7709F649-1E02-4E82-A539-9F1703A5D930}" dt="2021-03-03T13:43:28.366" v="5" actId="20577"/>
        <pc:sldMkLst>
          <pc:docMk/>
          <pc:sldMk cId="3385403526" sldId="270"/>
        </pc:sldMkLst>
        <pc:spChg chg="mod">
          <ac:chgData name="Tim Davey" userId="56521abb-ba0b-4b35-bb58-77079940deb5" providerId="ADAL" clId="{7709F649-1E02-4E82-A539-9F1703A5D930}" dt="2021-03-03T13:43:28.366" v="5" actId="20577"/>
          <ac:spMkLst>
            <pc:docMk/>
            <pc:sldMk cId="3385403526" sldId="270"/>
            <ac:spMk id="7" creationId="{22357825-9183-B84B-8A11-B368F874348C}"/>
          </ac:spMkLst>
        </pc:spChg>
      </pc:sldChg>
      <pc:sldChg chg="modSp add del mod">
        <pc:chgData name="Tim Davey" userId="56521abb-ba0b-4b35-bb58-77079940deb5" providerId="ADAL" clId="{7709F649-1E02-4E82-A539-9F1703A5D930}" dt="2021-03-03T14:02:37.196" v="351" actId="1076"/>
        <pc:sldMkLst>
          <pc:docMk/>
          <pc:sldMk cId="3492734407" sldId="272"/>
        </pc:sldMkLst>
        <pc:spChg chg="mod">
          <ac:chgData name="Tim Davey" userId="56521abb-ba0b-4b35-bb58-77079940deb5" providerId="ADAL" clId="{7709F649-1E02-4E82-A539-9F1703A5D930}" dt="2021-03-03T14:02:37.196" v="351" actId="1076"/>
          <ac:spMkLst>
            <pc:docMk/>
            <pc:sldMk cId="3492734407" sldId="272"/>
            <ac:spMk id="4" creationId="{00000000-0000-0000-0000-000000000000}"/>
          </ac:spMkLst>
        </pc:spChg>
      </pc:sldChg>
      <pc:sldChg chg="modSp add del mod modNotesTx">
        <pc:chgData name="Tim Davey" userId="56521abb-ba0b-4b35-bb58-77079940deb5" providerId="ADAL" clId="{7709F649-1E02-4E82-A539-9F1703A5D930}" dt="2021-03-03T14:24:58.855" v="1745" actId="20577"/>
        <pc:sldMkLst>
          <pc:docMk/>
          <pc:sldMk cId="1679728587" sldId="273"/>
        </pc:sldMkLst>
        <pc:spChg chg="mod">
          <ac:chgData name="Tim Davey" userId="56521abb-ba0b-4b35-bb58-77079940deb5" providerId="ADAL" clId="{7709F649-1E02-4E82-A539-9F1703A5D930}" dt="2021-03-03T14:02:23.858" v="349" actId="1036"/>
          <ac:spMkLst>
            <pc:docMk/>
            <pc:sldMk cId="1679728587" sldId="273"/>
            <ac:spMk id="3" creationId="{589DDE00-A0BE-4005-BB51-BB1609AA6311}"/>
          </ac:spMkLst>
        </pc:spChg>
        <pc:spChg chg="mod">
          <ac:chgData name="Tim Davey" userId="56521abb-ba0b-4b35-bb58-77079940deb5" providerId="ADAL" clId="{7709F649-1E02-4E82-A539-9F1703A5D930}" dt="2021-03-03T14:13:36.491" v="1032" actId="14100"/>
          <ac:spMkLst>
            <pc:docMk/>
            <pc:sldMk cId="1679728587" sldId="273"/>
            <ac:spMk id="13" creationId="{A210871D-659C-41A7-B9C1-421B5B7D6CE8}"/>
          </ac:spMkLst>
        </pc:spChg>
      </pc:sldChg>
      <pc:sldChg chg="modSp mod">
        <pc:chgData name="Tim Davey" userId="56521abb-ba0b-4b35-bb58-77079940deb5" providerId="ADAL" clId="{7709F649-1E02-4E82-A539-9F1703A5D930}" dt="2021-03-03T14:15:15.533" v="1165" actId="20577"/>
        <pc:sldMkLst>
          <pc:docMk/>
          <pc:sldMk cId="3280426527" sldId="281"/>
        </pc:sldMkLst>
        <pc:spChg chg="mod">
          <ac:chgData name="Tim Davey" userId="56521abb-ba0b-4b35-bb58-77079940deb5" providerId="ADAL" clId="{7709F649-1E02-4E82-A539-9F1703A5D930}" dt="2021-03-03T14:15:15.533" v="1165" actId="20577"/>
          <ac:spMkLst>
            <pc:docMk/>
            <pc:sldMk cId="3280426527" sldId="281"/>
            <ac:spMk id="32" creationId="{CC9CD1D3-91C2-4826-B67E-F6D75A8DF151}"/>
          </ac:spMkLst>
        </pc:spChg>
      </pc:sldChg>
      <pc:sldChg chg="modSp mod modNotesTx">
        <pc:chgData name="Tim Davey" userId="56521abb-ba0b-4b35-bb58-77079940deb5" providerId="ADAL" clId="{7709F649-1E02-4E82-A539-9F1703A5D930}" dt="2021-03-03T14:12:54.754" v="953" actId="6549"/>
        <pc:sldMkLst>
          <pc:docMk/>
          <pc:sldMk cId="1134109683" sldId="283"/>
        </pc:sldMkLst>
        <pc:spChg chg="mod">
          <ac:chgData name="Tim Davey" userId="56521abb-ba0b-4b35-bb58-77079940deb5" providerId="ADAL" clId="{7709F649-1E02-4E82-A539-9F1703A5D930}" dt="2021-03-03T14:12:54.754" v="953" actId="6549"/>
          <ac:spMkLst>
            <pc:docMk/>
            <pc:sldMk cId="1134109683" sldId="283"/>
            <ac:spMk id="11" creationId="{401B0C6A-9D5C-4AF4-8634-9C5702936FF5}"/>
          </ac:spMkLst>
        </pc:spChg>
      </pc:sldChg>
      <pc:sldChg chg="modSp mod modNotesTx">
        <pc:chgData name="Tim Davey" userId="56521abb-ba0b-4b35-bb58-77079940deb5" providerId="ADAL" clId="{7709F649-1E02-4E82-A539-9F1703A5D930}" dt="2021-03-03T14:22:39.304" v="1688" actId="6549"/>
        <pc:sldMkLst>
          <pc:docMk/>
          <pc:sldMk cId="1555184803" sldId="287"/>
        </pc:sldMkLst>
        <pc:spChg chg="mod">
          <ac:chgData name="Tim Davey" userId="56521abb-ba0b-4b35-bb58-77079940deb5" providerId="ADAL" clId="{7709F649-1E02-4E82-A539-9F1703A5D930}" dt="2021-03-03T14:21:58.052" v="1685" actId="20577"/>
          <ac:spMkLst>
            <pc:docMk/>
            <pc:sldMk cId="1555184803" sldId="287"/>
            <ac:spMk id="20" creationId="{04FBEEC0-C586-40F4-8BDC-A1ECB5CF65C8}"/>
          </ac:spMkLst>
        </pc:spChg>
      </pc:sldChg>
      <pc:sldChg chg="add del">
        <pc:chgData name="Tim Davey" userId="56521abb-ba0b-4b35-bb58-77079940deb5" providerId="ADAL" clId="{7709F649-1E02-4E82-A539-9F1703A5D930}" dt="2021-03-03T13:57:27.056" v="159" actId="47"/>
        <pc:sldMkLst>
          <pc:docMk/>
          <pc:sldMk cId="851113298" sldId="289"/>
        </pc:sldMkLst>
      </pc:sldChg>
      <pc:sldChg chg="addSp delSp modSp mod modNotesTx">
        <pc:chgData name="Tim Davey" userId="56521abb-ba0b-4b35-bb58-77079940deb5" providerId="ADAL" clId="{7709F649-1E02-4E82-A539-9F1703A5D930}" dt="2021-03-03T14:25:07.293" v="1756" actId="20577"/>
        <pc:sldMkLst>
          <pc:docMk/>
          <pc:sldMk cId="469330675" sldId="290"/>
        </pc:sldMkLst>
        <pc:spChg chg="mod">
          <ac:chgData name="Tim Davey" userId="56521abb-ba0b-4b35-bb58-77079940deb5" providerId="ADAL" clId="{7709F649-1E02-4E82-A539-9F1703A5D930}" dt="2021-03-03T14:01:02.149" v="319" actId="1036"/>
          <ac:spMkLst>
            <pc:docMk/>
            <pc:sldMk cId="469330675" sldId="290"/>
            <ac:spMk id="3" creationId="{0158D2FD-ED4C-4827-8AC2-61305908F3D1}"/>
          </ac:spMkLst>
        </pc:spChg>
        <pc:spChg chg="mod">
          <ac:chgData name="Tim Davey" userId="56521abb-ba0b-4b35-bb58-77079940deb5" providerId="ADAL" clId="{7709F649-1E02-4E82-A539-9F1703A5D930}" dt="2021-03-03T14:01:16.120" v="341" actId="6549"/>
          <ac:spMkLst>
            <pc:docMk/>
            <pc:sldMk cId="469330675" sldId="290"/>
            <ac:spMk id="4" creationId="{780E857B-8F63-4F31-83D7-621CF6A1D719}"/>
          </ac:spMkLst>
        </pc:spChg>
        <pc:spChg chg="mod">
          <ac:chgData name="Tim Davey" userId="56521abb-ba0b-4b35-bb58-77079940deb5" providerId="ADAL" clId="{7709F649-1E02-4E82-A539-9F1703A5D930}" dt="2021-03-03T14:01:02.149" v="319" actId="1036"/>
          <ac:spMkLst>
            <pc:docMk/>
            <pc:sldMk cId="469330675" sldId="290"/>
            <ac:spMk id="5" creationId="{B69D10BB-A781-47FC-9F7F-49C7AF4D806C}"/>
          </ac:spMkLst>
        </pc:spChg>
        <pc:spChg chg="mod">
          <ac:chgData name="Tim Davey" userId="56521abb-ba0b-4b35-bb58-77079940deb5" providerId="ADAL" clId="{7709F649-1E02-4E82-A539-9F1703A5D930}" dt="2021-03-03T14:01:02.149" v="319" actId="1036"/>
          <ac:spMkLst>
            <pc:docMk/>
            <pc:sldMk cId="469330675" sldId="290"/>
            <ac:spMk id="6" creationId="{A31D27A0-534F-4CD1-8B08-A7FCCDDC7AB0}"/>
          </ac:spMkLst>
        </pc:spChg>
        <pc:spChg chg="mod">
          <ac:chgData name="Tim Davey" userId="56521abb-ba0b-4b35-bb58-77079940deb5" providerId="ADAL" clId="{7709F649-1E02-4E82-A539-9F1703A5D930}" dt="2021-03-03T14:01:02.149" v="319" actId="1036"/>
          <ac:spMkLst>
            <pc:docMk/>
            <pc:sldMk cId="469330675" sldId="290"/>
            <ac:spMk id="7" creationId="{F657D748-3823-4CC2-BE8B-3726C557010A}"/>
          </ac:spMkLst>
        </pc:spChg>
        <pc:spChg chg="mod">
          <ac:chgData name="Tim Davey" userId="56521abb-ba0b-4b35-bb58-77079940deb5" providerId="ADAL" clId="{7709F649-1E02-4E82-A539-9F1703A5D930}" dt="2021-03-03T14:01:02.149" v="319" actId="1036"/>
          <ac:spMkLst>
            <pc:docMk/>
            <pc:sldMk cId="469330675" sldId="290"/>
            <ac:spMk id="8" creationId="{A6B77595-DFD0-4C83-95DA-24A39576241E}"/>
          </ac:spMkLst>
        </pc:spChg>
        <pc:spChg chg="mod">
          <ac:chgData name="Tim Davey" userId="56521abb-ba0b-4b35-bb58-77079940deb5" providerId="ADAL" clId="{7709F649-1E02-4E82-A539-9F1703A5D930}" dt="2021-03-03T14:01:02.149" v="319" actId="1036"/>
          <ac:spMkLst>
            <pc:docMk/>
            <pc:sldMk cId="469330675" sldId="290"/>
            <ac:spMk id="9" creationId="{18F30461-8D6F-4957-87B1-23059E1BB331}"/>
          </ac:spMkLst>
        </pc:spChg>
        <pc:spChg chg="del">
          <ac:chgData name="Tim Davey" userId="56521abb-ba0b-4b35-bb58-77079940deb5" providerId="ADAL" clId="{7709F649-1E02-4E82-A539-9F1703A5D930}" dt="2021-03-03T14:00:30.551" v="308" actId="478"/>
          <ac:spMkLst>
            <pc:docMk/>
            <pc:sldMk cId="469330675" sldId="290"/>
            <ac:spMk id="10" creationId="{1135F4BF-73E7-40C2-8FEE-676624CEAD9B}"/>
          </ac:spMkLst>
        </pc:spChg>
        <pc:spChg chg="del">
          <ac:chgData name="Tim Davey" userId="56521abb-ba0b-4b35-bb58-77079940deb5" providerId="ADAL" clId="{7709F649-1E02-4E82-A539-9F1703A5D930}" dt="2021-03-03T14:00:42.100" v="311" actId="478"/>
          <ac:spMkLst>
            <pc:docMk/>
            <pc:sldMk cId="469330675" sldId="290"/>
            <ac:spMk id="11" creationId="{31E8C320-2152-42C9-9C79-C44EC008D146}"/>
          </ac:spMkLst>
        </pc:spChg>
        <pc:spChg chg="del">
          <ac:chgData name="Tim Davey" userId="56521abb-ba0b-4b35-bb58-77079940deb5" providerId="ADAL" clId="{7709F649-1E02-4E82-A539-9F1703A5D930}" dt="2021-03-03T14:00:30.551" v="308" actId="478"/>
          <ac:spMkLst>
            <pc:docMk/>
            <pc:sldMk cId="469330675" sldId="290"/>
            <ac:spMk id="13" creationId="{3E094B30-41A3-48B3-B713-70BBB06CB9FC}"/>
          </ac:spMkLst>
        </pc:spChg>
        <pc:spChg chg="mod">
          <ac:chgData name="Tim Davey" userId="56521abb-ba0b-4b35-bb58-77079940deb5" providerId="ADAL" clId="{7709F649-1E02-4E82-A539-9F1703A5D930}" dt="2021-03-03T14:01:02.149" v="319" actId="1036"/>
          <ac:spMkLst>
            <pc:docMk/>
            <pc:sldMk cId="469330675" sldId="290"/>
            <ac:spMk id="14" creationId="{E0F26EB1-A9D3-4438-A732-1091AD9505D1}"/>
          </ac:spMkLst>
        </pc:spChg>
        <pc:spChg chg="mod">
          <ac:chgData name="Tim Davey" userId="56521abb-ba0b-4b35-bb58-77079940deb5" providerId="ADAL" clId="{7709F649-1E02-4E82-A539-9F1703A5D930}" dt="2021-03-03T14:01:02.149" v="319" actId="1036"/>
          <ac:spMkLst>
            <pc:docMk/>
            <pc:sldMk cId="469330675" sldId="290"/>
            <ac:spMk id="17" creationId="{928B132E-C4F5-404D-B95C-3AA441D85D32}"/>
          </ac:spMkLst>
        </pc:spChg>
        <pc:spChg chg="del">
          <ac:chgData name="Tim Davey" userId="56521abb-ba0b-4b35-bb58-77079940deb5" providerId="ADAL" clId="{7709F649-1E02-4E82-A539-9F1703A5D930}" dt="2021-03-03T14:00:30.551" v="308" actId="478"/>
          <ac:spMkLst>
            <pc:docMk/>
            <pc:sldMk cId="469330675" sldId="290"/>
            <ac:spMk id="19" creationId="{3C4E9C32-A1F7-476F-B6D9-41C024C85635}"/>
          </ac:spMkLst>
        </pc:spChg>
        <pc:spChg chg="del">
          <ac:chgData name="Tim Davey" userId="56521abb-ba0b-4b35-bb58-77079940deb5" providerId="ADAL" clId="{7709F649-1E02-4E82-A539-9F1703A5D930}" dt="2021-03-03T14:00:30.551" v="308" actId="478"/>
          <ac:spMkLst>
            <pc:docMk/>
            <pc:sldMk cId="469330675" sldId="290"/>
            <ac:spMk id="24" creationId="{AF694DCB-A1CA-4C57-8335-494A460DE905}"/>
          </ac:spMkLst>
        </pc:spChg>
        <pc:spChg chg="mod">
          <ac:chgData name="Tim Davey" userId="56521abb-ba0b-4b35-bb58-77079940deb5" providerId="ADAL" clId="{7709F649-1E02-4E82-A539-9F1703A5D930}" dt="2021-03-03T14:01:02.149" v="319" actId="1036"/>
          <ac:spMkLst>
            <pc:docMk/>
            <pc:sldMk cId="469330675" sldId="290"/>
            <ac:spMk id="25" creationId="{6ADB4ADE-29CE-4AC6-8D5A-059278AFF726}"/>
          </ac:spMkLst>
        </pc:spChg>
        <pc:spChg chg="mod">
          <ac:chgData name="Tim Davey" userId="56521abb-ba0b-4b35-bb58-77079940deb5" providerId="ADAL" clId="{7709F649-1E02-4E82-A539-9F1703A5D930}" dt="2021-03-03T14:01:55.597" v="344" actId="1036"/>
          <ac:spMkLst>
            <pc:docMk/>
            <pc:sldMk cId="469330675" sldId="290"/>
            <ac:spMk id="26" creationId="{815E4094-C805-4E34-B32B-D17D0DA69ADA}"/>
          </ac:spMkLst>
        </pc:spChg>
        <pc:spChg chg="add mod">
          <ac:chgData name="Tim Davey" userId="56521abb-ba0b-4b35-bb58-77079940deb5" providerId="ADAL" clId="{7709F649-1E02-4E82-A539-9F1703A5D930}" dt="2021-03-03T14:04:41.100" v="571" actId="6549"/>
          <ac:spMkLst>
            <pc:docMk/>
            <pc:sldMk cId="469330675" sldId="290"/>
            <ac:spMk id="27" creationId="{0A33577A-1225-4281-BCF7-72AFDEFB9892}"/>
          </ac:spMkLst>
        </pc:spChg>
        <pc:spChg chg="del">
          <ac:chgData name="Tim Davey" userId="56521abb-ba0b-4b35-bb58-77079940deb5" providerId="ADAL" clId="{7709F649-1E02-4E82-A539-9F1703A5D930}" dt="2021-03-03T14:00:25.920" v="307" actId="478"/>
          <ac:spMkLst>
            <pc:docMk/>
            <pc:sldMk cId="469330675" sldId="290"/>
            <ac:spMk id="28" creationId="{44ED1AAB-1331-46AF-9B6D-835A5DADCF6D}"/>
          </ac:spMkLst>
        </pc:spChg>
        <pc:spChg chg="mod">
          <ac:chgData name="Tim Davey" userId="56521abb-ba0b-4b35-bb58-77079940deb5" providerId="ADAL" clId="{7709F649-1E02-4E82-A539-9F1703A5D930}" dt="2021-03-03T14:01:02.149" v="319" actId="1036"/>
          <ac:spMkLst>
            <pc:docMk/>
            <pc:sldMk cId="469330675" sldId="290"/>
            <ac:spMk id="29" creationId="{5F7980FF-DBC0-406C-980F-A2FE8E5FA128}"/>
          </ac:spMkLst>
        </pc:spChg>
        <pc:spChg chg="mod">
          <ac:chgData name="Tim Davey" userId="56521abb-ba0b-4b35-bb58-77079940deb5" providerId="ADAL" clId="{7709F649-1E02-4E82-A539-9F1703A5D930}" dt="2021-03-03T14:01:02.149" v="319" actId="1036"/>
          <ac:spMkLst>
            <pc:docMk/>
            <pc:sldMk cId="469330675" sldId="290"/>
            <ac:spMk id="30" creationId="{AC0B3F9B-94E6-46E6-A517-8D53ACFF0D51}"/>
          </ac:spMkLst>
        </pc:spChg>
        <pc:spChg chg="mod">
          <ac:chgData name="Tim Davey" userId="56521abb-ba0b-4b35-bb58-77079940deb5" providerId="ADAL" clId="{7709F649-1E02-4E82-A539-9F1703A5D930}" dt="2021-03-03T14:01:02.149" v="319" actId="1036"/>
          <ac:spMkLst>
            <pc:docMk/>
            <pc:sldMk cId="469330675" sldId="290"/>
            <ac:spMk id="31" creationId="{5A1098F1-CEBA-40C9-BD2E-F5D8CD01067E}"/>
          </ac:spMkLst>
        </pc:spChg>
        <pc:cxnChg chg="del mod">
          <ac:chgData name="Tim Davey" userId="56521abb-ba0b-4b35-bb58-77079940deb5" providerId="ADAL" clId="{7709F649-1E02-4E82-A539-9F1703A5D930}" dt="2021-03-03T14:00:38.476" v="310" actId="478"/>
          <ac:cxnSpMkLst>
            <pc:docMk/>
            <pc:sldMk cId="469330675" sldId="290"/>
            <ac:cxnSpMk id="15" creationId="{0791B880-35C9-41D8-9D02-E4676817CC61}"/>
          </ac:cxnSpMkLst>
        </pc:cxnChg>
        <pc:cxnChg chg="del mod">
          <ac:chgData name="Tim Davey" userId="56521abb-ba0b-4b35-bb58-77079940deb5" providerId="ADAL" clId="{7709F649-1E02-4E82-A539-9F1703A5D930}" dt="2021-03-03T14:00:53.849" v="314" actId="478"/>
          <ac:cxnSpMkLst>
            <pc:docMk/>
            <pc:sldMk cId="469330675" sldId="290"/>
            <ac:cxnSpMk id="16" creationId="{F98E9941-AA7E-40A7-8D66-76CB0A35E218}"/>
          </ac:cxnSpMkLst>
        </pc:cxnChg>
        <pc:cxnChg chg="del mod">
          <ac:chgData name="Tim Davey" userId="56521abb-ba0b-4b35-bb58-77079940deb5" providerId="ADAL" clId="{7709F649-1E02-4E82-A539-9F1703A5D930}" dt="2021-03-03T14:00:37.118" v="309" actId="478"/>
          <ac:cxnSpMkLst>
            <pc:docMk/>
            <pc:sldMk cId="469330675" sldId="290"/>
            <ac:cxnSpMk id="23" creationId="{3A77FC07-D1B4-4205-8506-3FEC44DE7607}"/>
          </ac:cxnSpMkLst>
        </pc:cxnChg>
      </pc:sldChg>
      <pc:sldChg chg="modSp del mod">
        <pc:chgData name="Tim Davey" userId="56521abb-ba0b-4b35-bb58-77079940deb5" providerId="ADAL" clId="{7709F649-1E02-4E82-A539-9F1703A5D930}" dt="2021-03-03T14:16:32.337" v="1172" actId="47"/>
        <pc:sldMkLst>
          <pc:docMk/>
          <pc:sldMk cId="2907758360" sldId="291"/>
        </pc:sldMkLst>
        <pc:spChg chg="mod">
          <ac:chgData name="Tim Davey" userId="56521abb-ba0b-4b35-bb58-77079940deb5" providerId="ADAL" clId="{7709F649-1E02-4E82-A539-9F1703A5D930}" dt="2021-03-03T14:05:17.268" v="573" actId="6549"/>
          <ac:spMkLst>
            <pc:docMk/>
            <pc:sldMk cId="2907758360" sldId="291"/>
            <ac:spMk id="3" creationId="{4CF5A074-D78D-4354-82D6-C6DA11ABF45E}"/>
          </ac:spMkLst>
        </pc:spChg>
        <pc:spChg chg="mod">
          <ac:chgData name="Tim Davey" userId="56521abb-ba0b-4b35-bb58-77079940deb5" providerId="ADAL" clId="{7709F649-1E02-4E82-A539-9F1703A5D930}" dt="2021-03-03T14:06:17.809" v="620" actId="20577"/>
          <ac:spMkLst>
            <pc:docMk/>
            <pc:sldMk cId="2907758360" sldId="291"/>
            <ac:spMk id="4" creationId="{780E857B-8F63-4F31-83D7-621CF6A1D719}"/>
          </ac:spMkLst>
        </pc:spChg>
      </pc:sldChg>
      <pc:sldChg chg="addSp delSp modSp add del mod modNotesTx">
        <pc:chgData name="Tim Davey" userId="56521abb-ba0b-4b35-bb58-77079940deb5" providerId="ADAL" clId="{7709F649-1E02-4E82-A539-9F1703A5D930}" dt="2021-03-10T10:48:41.716" v="2333" actId="20577"/>
        <pc:sldMkLst>
          <pc:docMk/>
          <pc:sldMk cId="2883341806" sldId="292"/>
        </pc:sldMkLst>
        <pc:spChg chg="add mod">
          <ac:chgData name="Tim Davey" userId="56521abb-ba0b-4b35-bb58-77079940deb5" providerId="ADAL" clId="{7709F649-1E02-4E82-A539-9F1703A5D930}" dt="2021-03-10T10:45:49.193" v="2231" actId="1035"/>
          <ac:spMkLst>
            <pc:docMk/>
            <pc:sldMk cId="2883341806" sldId="292"/>
            <ac:spMk id="2" creationId="{BD023919-EC0E-4B63-9401-CFF61C32A56C}"/>
          </ac:spMkLst>
        </pc:spChg>
        <pc:spChg chg="add mod">
          <ac:chgData name="Tim Davey" userId="56521abb-ba0b-4b35-bb58-77079940deb5" providerId="ADAL" clId="{7709F649-1E02-4E82-A539-9F1703A5D930}" dt="2021-03-10T10:45:49.193" v="2231" actId="1035"/>
          <ac:spMkLst>
            <pc:docMk/>
            <pc:sldMk cId="2883341806" sldId="292"/>
            <ac:spMk id="3" creationId="{5A68ED15-AFF8-486A-A5B7-25493BD240A3}"/>
          </ac:spMkLst>
        </pc:spChg>
        <pc:spChg chg="del">
          <ac:chgData name="Tim Davey" userId="56521abb-ba0b-4b35-bb58-77079940deb5" providerId="ADAL" clId="{7709F649-1E02-4E82-A539-9F1703A5D930}" dt="2021-03-03T13:59:01.370" v="229" actId="478"/>
          <ac:spMkLst>
            <pc:docMk/>
            <pc:sldMk cId="2883341806" sldId="292"/>
            <ac:spMk id="3" creationId="{8C8B6690-7013-43BE-844D-8AF1CFAD69D6}"/>
          </ac:spMkLst>
        </pc:spChg>
        <pc:spChg chg="mod">
          <ac:chgData name="Tim Davey" userId="56521abb-ba0b-4b35-bb58-77079940deb5" providerId="ADAL" clId="{7709F649-1E02-4E82-A539-9F1703A5D930}" dt="2021-03-10T10:36:05.014" v="1802" actId="20577"/>
          <ac:spMkLst>
            <pc:docMk/>
            <pc:sldMk cId="2883341806" sldId="292"/>
            <ac:spMk id="4" creationId="{780E857B-8F63-4F31-83D7-621CF6A1D719}"/>
          </ac:spMkLst>
        </pc:spChg>
        <pc:spChg chg="add mod">
          <ac:chgData name="Tim Davey" userId="56521abb-ba0b-4b35-bb58-77079940deb5" providerId="ADAL" clId="{7709F649-1E02-4E82-A539-9F1703A5D930}" dt="2021-03-10T10:45:49.193" v="2231" actId="1035"/>
          <ac:spMkLst>
            <pc:docMk/>
            <pc:sldMk cId="2883341806" sldId="292"/>
            <ac:spMk id="5" creationId="{3E609D37-6CFB-4CA9-BAA9-186421C34182}"/>
          </ac:spMkLst>
        </pc:spChg>
        <pc:spChg chg="add del mod">
          <ac:chgData name="Tim Davey" userId="56521abb-ba0b-4b35-bb58-77079940deb5" providerId="ADAL" clId="{7709F649-1E02-4E82-A539-9F1703A5D930}" dt="2021-03-03T14:03:46.164" v="410"/>
          <ac:spMkLst>
            <pc:docMk/>
            <pc:sldMk cId="2883341806" sldId="292"/>
            <ac:spMk id="6" creationId="{C04EB0B9-901D-4993-8D0D-A2DF92E5614F}"/>
          </ac:spMkLst>
        </pc:spChg>
        <pc:spChg chg="add mod">
          <ac:chgData name="Tim Davey" userId="56521abb-ba0b-4b35-bb58-77079940deb5" providerId="ADAL" clId="{7709F649-1E02-4E82-A539-9F1703A5D930}" dt="2021-03-10T10:45:49.193" v="2231" actId="1035"/>
          <ac:spMkLst>
            <pc:docMk/>
            <pc:sldMk cId="2883341806" sldId="292"/>
            <ac:spMk id="10" creationId="{78FE7653-711B-409A-854B-35BA9BCFC7B8}"/>
          </ac:spMkLst>
        </pc:spChg>
        <pc:spChg chg="add mod">
          <ac:chgData name="Tim Davey" userId="56521abb-ba0b-4b35-bb58-77079940deb5" providerId="ADAL" clId="{7709F649-1E02-4E82-A539-9F1703A5D930}" dt="2021-03-10T10:45:49.193" v="2231" actId="1035"/>
          <ac:spMkLst>
            <pc:docMk/>
            <pc:sldMk cId="2883341806" sldId="292"/>
            <ac:spMk id="11" creationId="{6DCA5482-C12C-454E-9A29-EDC2E3850868}"/>
          </ac:spMkLst>
        </pc:spChg>
        <pc:spChg chg="mod">
          <ac:chgData name="Tim Davey" userId="56521abb-ba0b-4b35-bb58-77079940deb5" providerId="ADAL" clId="{7709F649-1E02-4E82-A539-9F1703A5D930}" dt="2021-03-10T10:35:56.558" v="1775" actId="20577"/>
          <ac:spMkLst>
            <pc:docMk/>
            <pc:sldMk cId="2883341806" sldId="292"/>
            <ac:spMk id="12" creationId="{00000000-0000-0000-0000-000000000000}"/>
          </ac:spMkLst>
        </pc:spChg>
        <pc:spChg chg="del mod">
          <ac:chgData name="Tim Davey" userId="56521abb-ba0b-4b35-bb58-77079940deb5" providerId="ADAL" clId="{7709F649-1E02-4E82-A539-9F1703A5D930}" dt="2021-03-10T10:36:37.392" v="1803" actId="478"/>
          <ac:spMkLst>
            <pc:docMk/>
            <pc:sldMk cId="2883341806" sldId="292"/>
            <ac:spMk id="13" creationId="{2F84E42D-7DAB-4C52-B57C-DE5D18F36E60}"/>
          </ac:spMkLst>
        </pc:spChg>
        <pc:spChg chg="add mod">
          <ac:chgData name="Tim Davey" userId="56521abb-ba0b-4b35-bb58-77079940deb5" providerId="ADAL" clId="{7709F649-1E02-4E82-A539-9F1703A5D930}" dt="2021-03-10T10:48:41.716" v="2333" actId="20577"/>
          <ac:spMkLst>
            <pc:docMk/>
            <pc:sldMk cId="2883341806" sldId="292"/>
            <ac:spMk id="14" creationId="{54E6284F-5A97-40C9-B5F0-34842F775C2A}"/>
          </ac:spMkLst>
        </pc:spChg>
        <pc:spChg chg="add mod">
          <ac:chgData name="Tim Davey" userId="56521abb-ba0b-4b35-bb58-77079940deb5" providerId="ADAL" clId="{7709F649-1E02-4E82-A539-9F1703A5D930}" dt="2021-03-10T10:48:37.642" v="2327" actId="20577"/>
          <ac:spMkLst>
            <pc:docMk/>
            <pc:sldMk cId="2883341806" sldId="292"/>
            <ac:spMk id="15" creationId="{53314E46-0B93-4C04-848F-AFAAFB7C28D0}"/>
          </ac:spMkLst>
        </pc:spChg>
        <pc:spChg chg="add mod">
          <ac:chgData name="Tim Davey" userId="56521abb-ba0b-4b35-bb58-77079940deb5" providerId="ADAL" clId="{7709F649-1E02-4E82-A539-9F1703A5D930}" dt="2021-03-10T10:45:49.193" v="2231" actId="1035"/>
          <ac:spMkLst>
            <pc:docMk/>
            <pc:sldMk cId="2883341806" sldId="292"/>
            <ac:spMk id="16" creationId="{D8EEC3EA-DD4B-4FF2-8C89-903BDEB01219}"/>
          </ac:spMkLst>
        </pc:spChg>
        <pc:spChg chg="add mod">
          <ac:chgData name="Tim Davey" userId="56521abb-ba0b-4b35-bb58-77079940deb5" providerId="ADAL" clId="{7709F649-1E02-4E82-A539-9F1703A5D930}" dt="2021-03-10T10:45:49.193" v="2231" actId="1035"/>
          <ac:spMkLst>
            <pc:docMk/>
            <pc:sldMk cId="2883341806" sldId="292"/>
            <ac:spMk id="29" creationId="{65273B24-AFF6-48DB-8DE2-D01225AE53AD}"/>
          </ac:spMkLst>
        </pc:spChg>
        <pc:spChg chg="add mod">
          <ac:chgData name="Tim Davey" userId="56521abb-ba0b-4b35-bb58-77079940deb5" providerId="ADAL" clId="{7709F649-1E02-4E82-A539-9F1703A5D930}" dt="2021-03-10T10:45:49.193" v="2231" actId="1035"/>
          <ac:spMkLst>
            <pc:docMk/>
            <pc:sldMk cId="2883341806" sldId="292"/>
            <ac:spMk id="30" creationId="{9FA7DBB3-1C89-4B9E-B644-B53BE96951C0}"/>
          </ac:spMkLst>
        </pc:spChg>
        <pc:spChg chg="add mod">
          <ac:chgData name="Tim Davey" userId="56521abb-ba0b-4b35-bb58-77079940deb5" providerId="ADAL" clId="{7709F649-1E02-4E82-A539-9F1703A5D930}" dt="2021-03-10T10:45:49.193" v="2231" actId="1035"/>
          <ac:spMkLst>
            <pc:docMk/>
            <pc:sldMk cId="2883341806" sldId="292"/>
            <ac:spMk id="31" creationId="{2FFF889E-B1C7-48EF-9EAE-13F3D3897B68}"/>
          </ac:spMkLst>
        </pc:spChg>
        <pc:spChg chg="add mod">
          <ac:chgData name="Tim Davey" userId="56521abb-ba0b-4b35-bb58-77079940deb5" providerId="ADAL" clId="{7709F649-1E02-4E82-A539-9F1703A5D930}" dt="2021-03-10T10:45:49.193" v="2231" actId="1035"/>
          <ac:spMkLst>
            <pc:docMk/>
            <pc:sldMk cId="2883341806" sldId="292"/>
            <ac:spMk id="32" creationId="{8BB4AEFA-05DD-44E2-995D-2D10B551145C}"/>
          </ac:spMkLst>
        </pc:spChg>
        <pc:spChg chg="add mod">
          <ac:chgData name="Tim Davey" userId="56521abb-ba0b-4b35-bb58-77079940deb5" providerId="ADAL" clId="{7709F649-1E02-4E82-A539-9F1703A5D930}" dt="2021-03-10T10:45:49.193" v="2231" actId="1035"/>
          <ac:spMkLst>
            <pc:docMk/>
            <pc:sldMk cId="2883341806" sldId="292"/>
            <ac:spMk id="36" creationId="{400447CD-C9B9-4C95-9F44-E69FB72E31C8}"/>
          </ac:spMkLst>
        </pc:spChg>
        <pc:cxnChg chg="add mod">
          <ac:chgData name="Tim Davey" userId="56521abb-ba0b-4b35-bb58-77079940deb5" providerId="ADAL" clId="{7709F649-1E02-4E82-A539-9F1703A5D930}" dt="2021-03-10T10:45:49.193" v="2231" actId="1035"/>
          <ac:cxnSpMkLst>
            <pc:docMk/>
            <pc:sldMk cId="2883341806" sldId="292"/>
            <ac:cxnSpMk id="7" creationId="{A951BDC3-9F7E-4BD6-943A-37C338DF4C3D}"/>
          </ac:cxnSpMkLst>
        </pc:cxnChg>
        <pc:cxnChg chg="add mod">
          <ac:chgData name="Tim Davey" userId="56521abb-ba0b-4b35-bb58-77079940deb5" providerId="ADAL" clId="{7709F649-1E02-4E82-A539-9F1703A5D930}" dt="2021-03-10T10:45:49.193" v="2231" actId="1035"/>
          <ac:cxnSpMkLst>
            <pc:docMk/>
            <pc:sldMk cId="2883341806" sldId="292"/>
            <ac:cxnSpMk id="17" creationId="{3BC78F0D-D9E1-4233-B76B-39DFB210E508}"/>
          </ac:cxnSpMkLst>
        </pc:cxnChg>
        <pc:cxnChg chg="add mod">
          <ac:chgData name="Tim Davey" userId="56521abb-ba0b-4b35-bb58-77079940deb5" providerId="ADAL" clId="{7709F649-1E02-4E82-A539-9F1703A5D930}" dt="2021-03-10T10:45:49.193" v="2231" actId="1035"/>
          <ac:cxnSpMkLst>
            <pc:docMk/>
            <pc:sldMk cId="2883341806" sldId="292"/>
            <ac:cxnSpMk id="18" creationId="{096E0661-24DB-41A0-9886-747EBD946CC9}"/>
          </ac:cxnSpMkLst>
        </pc:cxnChg>
        <pc:cxnChg chg="add mod">
          <ac:chgData name="Tim Davey" userId="56521abb-ba0b-4b35-bb58-77079940deb5" providerId="ADAL" clId="{7709F649-1E02-4E82-A539-9F1703A5D930}" dt="2021-03-10T10:45:49.193" v="2231" actId="1035"/>
          <ac:cxnSpMkLst>
            <pc:docMk/>
            <pc:sldMk cId="2883341806" sldId="292"/>
            <ac:cxnSpMk id="21" creationId="{C455154B-DA2F-44B5-9D9B-9F09CD2729F6}"/>
          </ac:cxnSpMkLst>
        </pc:cxnChg>
        <pc:cxnChg chg="add mod">
          <ac:chgData name="Tim Davey" userId="56521abb-ba0b-4b35-bb58-77079940deb5" providerId="ADAL" clId="{7709F649-1E02-4E82-A539-9F1703A5D930}" dt="2021-03-10T10:45:49.193" v="2231" actId="1035"/>
          <ac:cxnSpMkLst>
            <pc:docMk/>
            <pc:sldMk cId="2883341806" sldId="292"/>
            <ac:cxnSpMk id="24" creationId="{557EF005-61D6-42C8-8A8E-46B808FCF1CD}"/>
          </ac:cxnSpMkLst>
        </pc:cxnChg>
        <pc:cxnChg chg="add mod">
          <ac:chgData name="Tim Davey" userId="56521abb-ba0b-4b35-bb58-77079940deb5" providerId="ADAL" clId="{7709F649-1E02-4E82-A539-9F1703A5D930}" dt="2021-03-10T10:45:49.193" v="2231" actId="1035"/>
          <ac:cxnSpMkLst>
            <pc:docMk/>
            <pc:sldMk cId="2883341806" sldId="292"/>
            <ac:cxnSpMk id="28" creationId="{1E58DC9A-E634-4798-97DF-BB194097C0E9}"/>
          </ac:cxnSpMkLst>
        </pc:cxnChg>
        <pc:cxnChg chg="add mod">
          <ac:chgData name="Tim Davey" userId="56521abb-ba0b-4b35-bb58-77079940deb5" providerId="ADAL" clId="{7709F649-1E02-4E82-A539-9F1703A5D930}" dt="2021-03-10T10:45:49.193" v="2231" actId="1035"/>
          <ac:cxnSpMkLst>
            <pc:docMk/>
            <pc:sldMk cId="2883341806" sldId="292"/>
            <ac:cxnSpMk id="33" creationId="{B246F887-492B-4D7F-B92C-D19A57656D34}"/>
          </ac:cxnSpMkLst>
        </pc:cxnChg>
      </pc:sldChg>
      <pc:sldChg chg="addSp modSp add mod">
        <pc:chgData name="Tim Davey" userId="56521abb-ba0b-4b35-bb58-77079940deb5" providerId="ADAL" clId="{7709F649-1E02-4E82-A539-9F1703A5D930}" dt="2021-03-10T10:47:38.213" v="2319" actId="6549"/>
        <pc:sldMkLst>
          <pc:docMk/>
          <pc:sldMk cId="631976182" sldId="293"/>
        </pc:sldMkLst>
        <pc:spChg chg="mod">
          <ac:chgData name="Tim Davey" userId="56521abb-ba0b-4b35-bb58-77079940deb5" providerId="ADAL" clId="{7709F649-1E02-4E82-A539-9F1703A5D930}" dt="2021-03-10T10:46:24.176" v="2232" actId="20577"/>
          <ac:spMkLst>
            <pc:docMk/>
            <pc:sldMk cId="631976182" sldId="293"/>
            <ac:spMk id="4" creationId="{780E857B-8F63-4F31-83D7-621CF6A1D719}"/>
          </ac:spMkLst>
        </pc:spChg>
        <pc:spChg chg="add mod">
          <ac:chgData name="Tim Davey" userId="56521abb-ba0b-4b35-bb58-77079940deb5" providerId="ADAL" clId="{7709F649-1E02-4E82-A539-9F1703A5D930}" dt="2021-03-10T10:47:25.027" v="2316" actId="20577"/>
          <ac:spMkLst>
            <pc:docMk/>
            <pc:sldMk cId="631976182" sldId="293"/>
            <ac:spMk id="5" creationId="{6B6E08D3-3AA3-472C-BC24-BFB79825AB40}"/>
          </ac:spMkLst>
        </pc:spChg>
        <pc:spChg chg="mod">
          <ac:chgData name="Tim Davey" userId="56521abb-ba0b-4b35-bb58-77079940deb5" providerId="ADAL" clId="{7709F649-1E02-4E82-A539-9F1703A5D930}" dt="2021-03-10T10:47:38.213" v="2319" actId="6549"/>
          <ac:spMkLst>
            <pc:docMk/>
            <pc:sldMk cId="631976182" sldId="293"/>
            <ac:spMk id="13" creationId="{2F84E42D-7DAB-4C52-B57C-DE5D18F36E60}"/>
          </ac:spMkLst>
        </pc:spChg>
      </pc:sldChg>
      <pc:sldChg chg="add del">
        <pc:chgData name="Tim Davey" userId="56521abb-ba0b-4b35-bb58-77079940deb5" providerId="ADAL" clId="{7709F649-1E02-4E82-A539-9F1703A5D930}" dt="2021-03-03T14:05:44.597" v="574" actId="47"/>
        <pc:sldMkLst>
          <pc:docMk/>
          <pc:sldMk cId="3999314525" sldId="293"/>
        </pc:sldMkLst>
      </pc:sldChg>
      <pc:sldChg chg="add del">
        <pc:chgData name="Tim Davey" userId="56521abb-ba0b-4b35-bb58-77079940deb5" providerId="ADAL" clId="{7709F649-1E02-4E82-A539-9F1703A5D930}" dt="2021-03-03T13:57:22.313" v="158" actId="47"/>
        <pc:sldMkLst>
          <pc:docMk/>
          <pc:sldMk cId="1053464878" sldId="294"/>
        </pc:sldMkLst>
      </pc:sldChg>
      <pc:sldChg chg="add del">
        <pc:chgData name="Tim Davey" userId="56521abb-ba0b-4b35-bb58-77079940deb5" providerId="ADAL" clId="{7709F649-1E02-4E82-A539-9F1703A5D930}" dt="2021-03-03T13:57:21.459" v="157" actId="47"/>
        <pc:sldMkLst>
          <pc:docMk/>
          <pc:sldMk cId="2601123804" sldId="295"/>
        </pc:sldMkLst>
      </pc:sldChg>
      <pc:sldChg chg="del">
        <pc:chgData name="Tim Davey" userId="56521abb-ba0b-4b35-bb58-77079940deb5" providerId="ADAL" clId="{7709F649-1E02-4E82-A539-9F1703A5D930}" dt="2021-03-03T13:55:51.156" v="146" actId="47"/>
        <pc:sldMkLst>
          <pc:docMk/>
          <pc:sldMk cId="3385475340" sldId="296"/>
        </pc:sldMkLst>
      </pc:sldChg>
      <pc:sldChg chg="del">
        <pc:chgData name="Tim Davey" userId="56521abb-ba0b-4b35-bb58-77079940deb5" providerId="ADAL" clId="{7709F649-1E02-4E82-A539-9F1703A5D930}" dt="2021-03-03T13:52:02.093" v="141" actId="47"/>
        <pc:sldMkLst>
          <pc:docMk/>
          <pc:sldMk cId="1943382788" sldId="297"/>
        </pc:sldMkLst>
      </pc:sldChg>
      <pc:sldMasterChg chg="delSldLayout">
        <pc:chgData name="Tim Davey" userId="56521abb-ba0b-4b35-bb58-77079940deb5" providerId="ADAL" clId="{7709F649-1E02-4E82-A539-9F1703A5D930}" dt="2021-03-03T17:16:25.525" v="1757" actId="2696"/>
        <pc:sldMasterMkLst>
          <pc:docMk/>
          <pc:sldMasterMk cId="0" sldId="2147483648"/>
        </pc:sldMasterMkLst>
        <pc:sldLayoutChg chg="del">
          <pc:chgData name="Tim Davey" userId="56521abb-ba0b-4b35-bb58-77079940deb5" providerId="ADAL" clId="{7709F649-1E02-4E82-A539-9F1703A5D930}" dt="2021-03-03T17:16:25.525" v="1757" actId="2696"/>
          <pc:sldLayoutMkLst>
            <pc:docMk/>
            <pc:sldMasterMk cId="0" sldId="2147483648"/>
            <pc:sldLayoutMk cId="0" sldId="2147483665"/>
          </pc:sldLayoutMkLst>
        </pc:sldLayoutChg>
      </pc:sldMasterChg>
    </pc:docChg>
  </pc:docChgLst>
  <pc:docChgLst>
    <pc:chgData name="Tim Davey" userId="56521abb-ba0b-4b35-bb58-77079940deb5" providerId="ADAL" clId="{72D23679-EB94-418B-9261-ED55D70F26D3}"/>
    <pc:docChg chg="undo redo custSel addSld delSld modSld sldOrd">
      <pc:chgData name="Tim Davey" userId="56521abb-ba0b-4b35-bb58-77079940deb5" providerId="ADAL" clId="{72D23679-EB94-418B-9261-ED55D70F26D3}" dt="2020-10-29T11:35:02.153" v="7757" actId="20577"/>
      <pc:docMkLst>
        <pc:docMk/>
      </pc:docMkLst>
      <pc:sldChg chg="modSp del">
        <pc:chgData name="Tim Davey" userId="56521abb-ba0b-4b35-bb58-77079940deb5" providerId="ADAL" clId="{72D23679-EB94-418B-9261-ED55D70F26D3}" dt="2020-10-28T16:15:57.106" v="1588" actId="2696"/>
        <pc:sldMkLst>
          <pc:docMk/>
          <pc:sldMk cId="0" sldId="258"/>
        </pc:sldMkLst>
        <pc:spChg chg="mod">
          <ac:chgData name="Tim Davey" userId="56521abb-ba0b-4b35-bb58-77079940deb5" providerId="ADAL" clId="{72D23679-EB94-418B-9261-ED55D70F26D3}" dt="2020-10-28T10:40:54.450" v="0" actId="13926"/>
          <ac:spMkLst>
            <pc:docMk/>
            <pc:sldMk cId="0" sldId="258"/>
            <ac:spMk id="28" creationId="{00000000-0000-0000-0000-000000000000}"/>
          </ac:spMkLst>
        </pc:spChg>
      </pc:sldChg>
      <pc:sldChg chg="addSp delSp modSp">
        <pc:chgData name="Tim Davey" userId="56521abb-ba0b-4b35-bb58-77079940deb5" providerId="ADAL" clId="{72D23679-EB94-418B-9261-ED55D70F26D3}" dt="2020-10-28T12:19:34.231" v="1281" actId="1076"/>
        <pc:sldMkLst>
          <pc:docMk/>
          <pc:sldMk cId="0" sldId="265"/>
        </pc:sldMkLst>
        <pc:spChg chg="mod topLvl">
          <ac:chgData name="Tim Davey" userId="56521abb-ba0b-4b35-bb58-77079940deb5" providerId="ADAL" clId="{72D23679-EB94-418B-9261-ED55D70F26D3}" dt="2020-10-28T12:19:33.344" v="1280" actId="165"/>
          <ac:spMkLst>
            <pc:docMk/>
            <pc:sldMk cId="0" sldId="265"/>
            <ac:spMk id="25" creationId="{00000000-0000-0000-0000-000000000000}"/>
          </ac:spMkLst>
        </pc:spChg>
        <pc:spChg chg="mod topLvl">
          <ac:chgData name="Tim Davey" userId="56521abb-ba0b-4b35-bb58-77079940deb5" providerId="ADAL" clId="{72D23679-EB94-418B-9261-ED55D70F26D3}" dt="2020-10-28T12:19:33.344" v="1280" actId="165"/>
          <ac:spMkLst>
            <pc:docMk/>
            <pc:sldMk cId="0" sldId="265"/>
            <ac:spMk id="26" creationId="{00000000-0000-0000-0000-000000000000}"/>
          </ac:spMkLst>
        </pc:spChg>
        <pc:spChg chg="mod topLvl">
          <ac:chgData name="Tim Davey" userId="56521abb-ba0b-4b35-bb58-77079940deb5" providerId="ADAL" clId="{72D23679-EB94-418B-9261-ED55D70F26D3}" dt="2020-10-28T12:19:33.344" v="1280" actId="165"/>
          <ac:spMkLst>
            <pc:docMk/>
            <pc:sldMk cId="0" sldId="265"/>
            <ac:spMk id="27" creationId="{00000000-0000-0000-0000-000000000000}"/>
          </ac:spMkLst>
        </pc:spChg>
        <pc:spChg chg="mod topLvl">
          <ac:chgData name="Tim Davey" userId="56521abb-ba0b-4b35-bb58-77079940deb5" providerId="ADAL" clId="{72D23679-EB94-418B-9261-ED55D70F26D3}" dt="2020-10-28T12:19:33.344" v="1280" actId="165"/>
          <ac:spMkLst>
            <pc:docMk/>
            <pc:sldMk cId="0" sldId="265"/>
            <ac:spMk id="28" creationId="{00000000-0000-0000-0000-000000000000}"/>
          </ac:spMkLst>
        </pc:spChg>
        <pc:spChg chg="mod topLvl">
          <ac:chgData name="Tim Davey" userId="56521abb-ba0b-4b35-bb58-77079940deb5" providerId="ADAL" clId="{72D23679-EB94-418B-9261-ED55D70F26D3}" dt="2020-10-28T12:19:33.344" v="1280" actId="165"/>
          <ac:spMkLst>
            <pc:docMk/>
            <pc:sldMk cId="0" sldId="265"/>
            <ac:spMk id="29" creationId="{00000000-0000-0000-0000-000000000000}"/>
          </ac:spMkLst>
        </pc:spChg>
        <pc:spChg chg="mod topLvl">
          <ac:chgData name="Tim Davey" userId="56521abb-ba0b-4b35-bb58-77079940deb5" providerId="ADAL" clId="{72D23679-EB94-418B-9261-ED55D70F26D3}" dt="2020-10-28T12:19:33.344" v="1280" actId="165"/>
          <ac:spMkLst>
            <pc:docMk/>
            <pc:sldMk cId="0" sldId="265"/>
            <ac:spMk id="30" creationId="{00000000-0000-0000-0000-000000000000}"/>
          </ac:spMkLst>
        </pc:spChg>
        <pc:spChg chg="mod topLvl">
          <ac:chgData name="Tim Davey" userId="56521abb-ba0b-4b35-bb58-77079940deb5" providerId="ADAL" clId="{72D23679-EB94-418B-9261-ED55D70F26D3}" dt="2020-10-28T12:19:33.344" v="1280" actId="165"/>
          <ac:spMkLst>
            <pc:docMk/>
            <pc:sldMk cId="0" sldId="265"/>
            <ac:spMk id="31" creationId="{00000000-0000-0000-0000-000000000000}"/>
          </ac:spMkLst>
        </pc:spChg>
        <pc:spChg chg="mod">
          <ac:chgData name="Tim Davey" userId="56521abb-ba0b-4b35-bb58-77079940deb5" providerId="ADAL" clId="{72D23679-EB94-418B-9261-ED55D70F26D3}" dt="2020-10-28T12:19:34.231" v="1281" actId="1076"/>
          <ac:spMkLst>
            <pc:docMk/>
            <pc:sldMk cId="0" sldId="265"/>
            <ac:spMk id="37" creationId="{00000000-0000-0000-0000-000000000000}"/>
          </ac:spMkLst>
        </pc:spChg>
        <pc:grpChg chg="mod">
          <ac:chgData name="Tim Davey" userId="56521abb-ba0b-4b35-bb58-77079940deb5" providerId="ADAL" clId="{72D23679-EB94-418B-9261-ED55D70F26D3}" dt="2020-10-28T12:19:33.023" v="1279" actId="1076"/>
          <ac:grpSpMkLst>
            <pc:docMk/>
            <pc:sldMk cId="0" sldId="265"/>
            <ac:grpSpMk id="2" creationId="{00000000-0000-0000-0000-000000000000}"/>
          </ac:grpSpMkLst>
        </pc:grpChg>
        <pc:grpChg chg="add del mod">
          <ac:chgData name="Tim Davey" userId="56521abb-ba0b-4b35-bb58-77079940deb5" providerId="ADAL" clId="{72D23679-EB94-418B-9261-ED55D70F26D3}" dt="2020-10-28T12:19:33.344" v="1280" actId="165"/>
          <ac:grpSpMkLst>
            <pc:docMk/>
            <pc:sldMk cId="0" sldId="265"/>
            <ac:grpSpMk id="24" creationId="{00000000-0000-0000-0000-000000000000}"/>
          </ac:grpSpMkLst>
        </pc:grpChg>
      </pc:sldChg>
      <pc:sldChg chg="addSp delSp modSp add del">
        <pc:chgData name="Tim Davey" userId="56521abb-ba0b-4b35-bb58-77079940deb5" providerId="ADAL" clId="{72D23679-EB94-418B-9261-ED55D70F26D3}" dt="2020-10-29T11:27:11.304" v="7555" actId="2696"/>
        <pc:sldMkLst>
          <pc:docMk/>
          <pc:sldMk cId="1912057655" sldId="271"/>
        </pc:sldMkLst>
        <pc:spChg chg="del">
          <ac:chgData name="Tim Davey" userId="56521abb-ba0b-4b35-bb58-77079940deb5" providerId="ADAL" clId="{72D23679-EB94-418B-9261-ED55D70F26D3}" dt="2020-10-28T10:42:38.723" v="3" actId="478"/>
          <ac:spMkLst>
            <pc:docMk/>
            <pc:sldMk cId="1912057655" sldId="271"/>
            <ac:spMk id="13" creationId="{00000000-0000-0000-0000-000000000000}"/>
          </ac:spMkLst>
        </pc:spChg>
        <pc:spChg chg="del">
          <ac:chgData name="Tim Davey" userId="56521abb-ba0b-4b35-bb58-77079940deb5" providerId="ADAL" clId="{72D23679-EB94-418B-9261-ED55D70F26D3}" dt="2020-10-28T10:59:32.864" v="941" actId="478"/>
          <ac:spMkLst>
            <pc:docMk/>
            <pc:sldMk cId="1912057655" sldId="271"/>
            <ac:spMk id="20" creationId="{00000000-0000-0000-0000-000000000000}"/>
          </ac:spMkLst>
        </pc:spChg>
        <pc:spChg chg="del mod">
          <ac:chgData name="Tim Davey" userId="56521abb-ba0b-4b35-bb58-77079940deb5" providerId="ADAL" clId="{72D23679-EB94-418B-9261-ED55D70F26D3}" dt="2020-10-28T10:55:23.484" v="887" actId="478"/>
          <ac:spMkLst>
            <pc:docMk/>
            <pc:sldMk cId="1912057655" sldId="271"/>
            <ac:spMk id="23" creationId="{00000000-0000-0000-0000-000000000000}"/>
          </ac:spMkLst>
        </pc:spChg>
        <pc:spChg chg="mod">
          <ac:chgData name="Tim Davey" userId="56521abb-ba0b-4b35-bb58-77079940deb5" providerId="ADAL" clId="{72D23679-EB94-418B-9261-ED55D70F26D3}" dt="2020-10-28T16:15:30.155" v="1586" actId="1038"/>
          <ac:spMkLst>
            <pc:docMk/>
            <pc:sldMk cId="1912057655" sldId="271"/>
            <ac:spMk id="24" creationId="{00000000-0000-0000-0000-000000000000}"/>
          </ac:spMkLst>
        </pc:spChg>
        <pc:spChg chg="del">
          <ac:chgData name="Tim Davey" userId="56521abb-ba0b-4b35-bb58-77079940deb5" providerId="ADAL" clId="{72D23679-EB94-418B-9261-ED55D70F26D3}" dt="2020-10-28T10:42:54.981" v="6" actId="478"/>
          <ac:spMkLst>
            <pc:docMk/>
            <pc:sldMk cId="1912057655" sldId="271"/>
            <ac:spMk id="27" creationId="{00000000-0000-0000-0000-000000000000}"/>
          </ac:spMkLst>
        </pc:spChg>
        <pc:spChg chg="mod">
          <ac:chgData name="Tim Davey" userId="56521abb-ba0b-4b35-bb58-77079940deb5" providerId="ADAL" clId="{72D23679-EB94-418B-9261-ED55D70F26D3}" dt="2020-10-28T16:15:30.155" v="1586" actId="1038"/>
          <ac:spMkLst>
            <pc:docMk/>
            <pc:sldMk cId="1912057655" sldId="271"/>
            <ac:spMk id="28" creationId="{00000000-0000-0000-0000-000000000000}"/>
          </ac:spMkLst>
        </pc:spChg>
        <pc:spChg chg="add mod">
          <ac:chgData name="Tim Davey" userId="56521abb-ba0b-4b35-bb58-77079940deb5" providerId="ADAL" clId="{72D23679-EB94-418B-9261-ED55D70F26D3}" dt="2020-10-28T16:11:27.569" v="1286" actId="1076"/>
          <ac:spMkLst>
            <pc:docMk/>
            <pc:sldMk cId="1912057655" sldId="271"/>
            <ac:spMk id="32" creationId="{CC9CD1D3-91C2-4826-B67E-F6D75A8DF151}"/>
          </ac:spMkLst>
        </pc:spChg>
        <pc:spChg chg="del mod">
          <ac:chgData name="Tim Davey" userId="56521abb-ba0b-4b35-bb58-77079940deb5" providerId="ADAL" clId="{72D23679-EB94-418B-9261-ED55D70F26D3}" dt="2020-10-28T10:55:26.998" v="888" actId="478"/>
          <ac:spMkLst>
            <pc:docMk/>
            <pc:sldMk cId="1912057655" sldId="271"/>
            <ac:spMk id="42" creationId="{00000000-0000-0000-0000-000000000000}"/>
          </ac:spMkLst>
        </pc:spChg>
        <pc:spChg chg="mod">
          <ac:chgData name="Tim Davey" userId="56521abb-ba0b-4b35-bb58-77079940deb5" providerId="ADAL" clId="{72D23679-EB94-418B-9261-ED55D70F26D3}" dt="2020-10-28T16:15:37.714" v="1587" actId="1076"/>
          <ac:spMkLst>
            <pc:docMk/>
            <pc:sldMk cId="1912057655" sldId="271"/>
            <ac:spMk id="47" creationId="{00000000-0000-0000-0000-000000000000}"/>
          </ac:spMkLst>
        </pc:spChg>
        <pc:spChg chg="mod">
          <ac:chgData name="Tim Davey" userId="56521abb-ba0b-4b35-bb58-77079940deb5" providerId="ADAL" clId="{72D23679-EB94-418B-9261-ED55D70F26D3}" dt="2020-10-28T16:15:30.155" v="1586" actId="1038"/>
          <ac:spMkLst>
            <pc:docMk/>
            <pc:sldMk cId="1912057655" sldId="271"/>
            <ac:spMk id="48" creationId="{00000000-0000-0000-0000-000000000000}"/>
          </ac:spMkLst>
        </pc:spChg>
        <pc:spChg chg="mod">
          <ac:chgData name="Tim Davey" userId="56521abb-ba0b-4b35-bb58-77079940deb5" providerId="ADAL" clId="{72D23679-EB94-418B-9261-ED55D70F26D3}" dt="2020-10-28T16:15:30.155" v="1586" actId="1038"/>
          <ac:spMkLst>
            <pc:docMk/>
            <pc:sldMk cId="1912057655" sldId="271"/>
            <ac:spMk id="49" creationId="{00000000-0000-0000-0000-000000000000}"/>
          </ac:spMkLst>
        </pc:spChg>
        <pc:spChg chg="add mod">
          <ac:chgData name="Tim Davey" userId="56521abb-ba0b-4b35-bb58-77079940deb5" providerId="ADAL" clId="{72D23679-EB94-418B-9261-ED55D70F26D3}" dt="2020-10-28T16:15:30.155" v="1586" actId="1038"/>
          <ac:spMkLst>
            <pc:docMk/>
            <pc:sldMk cId="1912057655" sldId="271"/>
            <ac:spMk id="50" creationId="{2742ED9D-22C2-4631-AEBC-8BDDE0552515}"/>
          </ac:spMkLst>
        </pc:spChg>
        <pc:spChg chg="mod">
          <ac:chgData name="Tim Davey" userId="56521abb-ba0b-4b35-bb58-77079940deb5" providerId="ADAL" clId="{72D23679-EB94-418B-9261-ED55D70F26D3}" dt="2020-10-28T16:15:30.155" v="1586" actId="1038"/>
          <ac:spMkLst>
            <pc:docMk/>
            <pc:sldMk cId="1912057655" sldId="271"/>
            <ac:spMk id="53" creationId="{00000000-0000-0000-0000-000000000000}"/>
          </ac:spMkLst>
        </pc:spChg>
        <pc:spChg chg="mod">
          <ac:chgData name="Tim Davey" userId="56521abb-ba0b-4b35-bb58-77079940deb5" providerId="ADAL" clId="{72D23679-EB94-418B-9261-ED55D70F26D3}" dt="2020-10-28T16:15:37.714" v="1587" actId="1076"/>
          <ac:spMkLst>
            <pc:docMk/>
            <pc:sldMk cId="1912057655" sldId="271"/>
            <ac:spMk id="54" creationId="{00000000-0000-0000-0000-000000000000}"/>
          </ac:spMkLst>
        </pc:spChg>
        <pc:spChg chg="mod">
          <ac:chgData name="Tim Davey" userId="56521abb-ba0b-4b35-bb58-77079940deb5" providerId="ADAL" clId="{72D23679-EB94-418B-9261-ED55D70F26D3}" dt="2020-10-28T16:15:30.155" v="1586" actId="1038"/>
          <ac:spMkLst>
            <pc:docMk/>
            <pc:sldMk cId="1912057655" sldId="271"/>
            <ac:spMk id="55" creationId="{00000000-0000-0000-0000-000000000000}"/>
          </ac:spMkLst>
        </pc:spChg>
        <pc:spChg chg="del">
          <ac:chgData name="Tim Davey" userId="56521abb-ba0b-4b35-bb58-77079940deb5" providerId="ADAL" clId="{72D23679-EB94-418B-9261-ED55D70F26D3}" dt="2020-10-28T10:59:32.864" v="941" actId="478"/>
          <ac:spMkLst>
            <pc:docMk/>
            <pc:sldMk cId="1912057655" sldId="271"/>
            <ac:spMk id="58" creationId="{00000000-0000-0000-0000-000000000000}"/>
          </ac:spMkLst>
        </pc:spChg>
        <pc:spChg chg="mod">
          <ac:chgData name="Tim Davey" userId="56521abb-ba0b-4b35-bb58-77079940deb5" providerId="ADAL" clId="{72D23679-EB94-418B-9261-ED55D70F26D3}" dt="2020-10-28T16:15:30.155" v="1586" actId="1038"/>
          <ac:spMkLst>
            <pc:docMk/>
            <pc:sldMk cId="1912057655" sldId="271"/>
            <ac:spMk id="59" creationId="{00000000-0000-0000-0000-000000000000}"/>
          </ac:spMkLst>
        </pc:spChg>
        <pc:spChg chg="mod">
          <ac:chgData name="Tim Davey" userId="56521abb-ba0b-4b35-bb58-77079940deb5" providerId="ADAL" clId="{72D23679-EB94-418B-9261-ED55D70F26D3}" dt="2020-10-28T16:15:30.155" v="1586" actId="1038"/>
          <ac:spMkLst>
            <pc:docMk/>
            <pc:sldMk cId="1912057655" sldId="271"/>
            <ac:spMk id="60" creationId="{00000000-0000-0000-0000-000000000000}"/>
          </ac:spMkLst>
        </pc:spChg>
        <pc:spChg chg="mod">
          <ac:chgData name="Tim Davey" userId="56521abb-ba0b-4b35-bb58-77079940deb5" providerId="ADAL" clId="{72D23679-EB94-418B-9261-ED55D70F26D3}" dt="2020-10-28T16:15:30.155" v="1586" actId="1038"/>
          <ac:spMkLst>
            <pc:docMk/>
            <pc:sldMk cId="1912057655" sldId="271"/>
            <ac:spMk id="61" creationId="{00000000-0000-0000-0000-000000000000}"/>
          </ac:spMkLst>
        </pc:spChg>
        <pc:spChg chg="mod">
          <ac:chgData name="Tim Davey" userId="56521abb-ba0b-4b35-bb58-77079940deb5" providerId="ADAL" clId="{72D23679-EB94-418B-9261-ED55D70F26D3}" dt="2020-10-28T16:15:30.155" v="1586" actId="1038"/>
          <ac:spMkLst>
            <pc:docMk/>
            <pc:sldMk cId="1912057655" sldId="271"/>
            <ac:spMk id="62" creationId="{00000000-0000-0000-0000-000000000000}"/>
          </ac:spMkLst>
        </pc:spChg>
        <pc:spChg chg="add del mod">
          <ac:chgData name="Tim Davey" userId="56521abb-ba0b-4b35-bb58-77079940deb5" providerId="ADAL" clId="{72D23679-EB94-418B-9261-ED55D70F26D3}" dt="2020-10-28T12:19:38.975" v="1283" actId="478"/>
          <ac:spMkLst>
            <pc:docMk/>
            <pc:sldMk cId="1912057655" sldId="271"/>
            <ac:spMk id="63" creationId="{00000000-0000-0000-0000-000000000000}"/>
          </ac:spMkLst>
        </pc:spChg>
        <pc:spChg chg="add mod">
          <ac:chgData name="Tim Davey" userId="56521abb-ba0b-4b35-bb58-77079940deb5" providerId="ADAL" clId="{72D23679-EB94-418B-9261-ED55D70F26D3}" dt="2020-10-28T16:15:30.155" v="1586" actId="1038"/>
          <ac:spMkLst>
            <pc:docMk/>
            <pc:sldMk cId="1912057655" sldId="271"/>
            <ac:spMk id="65" creationId="{CB24F89B-4E50-4FC2-8FF2-4FA6DE9CF789}"/>
          </ac:spMkLst>
        </pc:spChg>
        <pc:spChg chg="del mod">
          <ac:chgData name="Tim Davey" userId="56521abb-ba0b-4b35-bb58-77079940deb5" providerId="ADAL" clId="{72D23679-EB94-418B-9261-ED55D70F26D3}" dt="2020-10-28T12:07:46.496" v="1270" actId="478"/>
          <ac:spMkLst>
            <pc:docMk/>
            <pc:sldMk cId="1912057655" sldId="271"/>
            <ac:spMk id="81" creationId="{00000000-0000-0000-0000-000000000000}"/>
          </ac:spMkLst>
        </pc:spChg>
        <pc:spChg chg="del mod">
          <ac:chgData name="Tim Davey" userId="56521abb-ba0b-4b35-bb58-77079940deb5" providerId="ADAL" clId="{72D23679-EB94-418B-9261-ED55D70F26D3}" dt="2020-10-28T10:59:30.003" v="940" actId="478"/>
          <ac:spMkLst>
            <pc:docMk/>
            <pc:sldMk cId="1912057655" sldId="271"/>
            <ac:spMk id="88" creationId="{00000000-0000-0000-0000-000000000000}"/>
          </ac:spMkLst>
        </pc:spChg>
        <pc:grpChg chg="del">
          <ac:chgData name="Tim Davey" userId="56521abb-ba0b-4b35-bb58-77079940deb5" providerId="ADAL" clId="{72D23679-EB94-418B-9261-ED55D70F26D3}" dt="2020-10-28T10:42:31.443" v="2" actId="478"/>
          <ac:grpSpMkLst>
            <pc:docMk/>
            <pc:sldMk cId="1912057655" sldId="271"/>
            <ac:grpSpMk id="2" creationId="{00000000-0000-0000-0000-000000000000}"/>
          </ac:grpSpMkLst>
        </pc:grpChg>
        <pc:grpChg chg="del mod">
          <ac:chgData name="Tim Davey" userId="56521abb-ba0b-4b35-bb58-77079940deb5" providerId="ADAL" clId="{72D23679-EB94-418B-9261-ED55D70F26D3}" dt="2020-10-28T10:59:30.003" v="940" actId="478"/>
          <ac:grpSpMkLst>
            <pc:docMk/>
            <pc:sldMk cId="1912057655" sldId="271"/>
            <ac:grpSpMk id="4" creationId="{00000000-0000-0000-0000-000000000000}"/>
          </ac:grpSpMkLst>
        </pc:grpChg>
        <pc:grpChg chg="del">
          <ac:chgData name="Tim Davey" userId="56521abb-ba0b-4b35-bb58-77079940deb5" providerId="ADAL" clId="{72D23679-EB94-418B-9261-ED55D70F26D3}" dt="2020-10-28T10:59:30.003" v="940" actId="478"/>
          <ac:grpSpMkLst>
            <pc:docMk/>
            <pc:sldMk cId="1912057655" sldId="271"/>
            <ac:grpSpMk id="5" creationId="{00000000-0000-0000-0000-000000000000}"/>
          </ac:grpSpMkLst>
        </pc:grpChg>
        <pc:grpChg chg="del mod">
          <ac:chgData name="Tim Davey" userId="56521abb-ba0b-4b35-bb58-77079940deb5" providerId="ADAL" clId="{72D23679-EB94-418B-9261-ED55D70F26D3}" dt="2020-10-28T10:55:26.998" v="888" actId="478"/>
          <ac:grpSpMkLst>
            <pc:docMk/>
            <pc:sldMk cId="1912057655" sldId="271"/>
            <ac:grpSpMk id="6" creationId="{00000000-0000-0000-0000-000000000000}"/>
          </ac:grpSpMkLst>
        </pc:grpChg>
        <pc:grpChg chg="del">
          <ac:chgData name="Tim Davey" userId="56521abb-ba0b-4b35-bb58-77079940deb5" providerId="ADAL" clId="{72D23679-EB94-418B-9261-ED55D70F26D3}" dt="2020-10-28T10:59:30.003" v="940" actId="478"/>
          <ac:grpSpMkLst>
            <pc:docMk/>
            <pc:sldMk cId="1912057655" sldId="271"/>
            <ac:grpSpMk id="7" creationId="{00000000-0000-0000-0000-000000000000}"/>
          </ac:grpSpMkLst>
        </pc:grpChg>
        <pc:grpChg chg="del mod">
          <ac:chgData name="Tim Davey" userId="56521abb-ba0b-4b35-bb58-77079940deb5" providerId="ADAL" clId="{72D23679-EB94-418B-9261-ED55D70F26D3}" dt="2020-10-28T10:55:26.998" v="888" actId="478"/>
          <ac:grpSpMkLst>
            <pc:docMk/>
            <pc:sldMk cId="1912057655" sldId="271"/>
            <ac:grpSpMk id="8" creationId="{00000000-0000-0000-0000-000000000000}"/>
          </ac:grpSpMkLst>
        </pc:grpChg>
        <pc:grpChg chg="add del mod">
          <ac:chgData name="Tim Davey" userId="56521abb-ba0b-4b35-bb58-77079940deb5" providerId="ADAL" clId="{72D23679-EB94-418B-9261-ED55D70F26D3}" dt="2020-10-28T10:55:26.998" v="888" actId="478"/>
          <ac:grpSpMkLst>
            <pc:docMk/>
            <pc:sldMk cId="1912057655" sldId="271"/>
            <ac:grpSpMk id="52" creationId="{4944359D-C0DA-4A9E-B8F2-FA312B6C511E}"/>
          </ac:grpSpMkLst>
        </pc:grpChg>
        <pc:picChg chg="add mod">
          <ac:chgData name="Tim Davey" userId="56521abb-ba0b-4b35-bb58-77079940deb5" providerId="ADAL" clId="{72D23679-EB94-418B-9261-ED55D70F26D3}" dt="2020-10-28T16:15:30.155" v="1586" actId="1038"/>
          <ac:picMkLst>
            <pc:docMk/>
            <pc:sldMk cId="1912057655" sldId="271"/>
            <ac:picMk id="66" creationId="{3B47544F-5F14-41F1-B714-9062728C4731}"/>
          </ac:picMkLst>
        </pc:picChg>
        <pc:picChg chg="add del mod">
          <ac:chgData name="Tim Davey" userId="56521abb-ba0b-4b35-bb58-77079940deb5" providerId="ADAL" clId="{72D23679-EB94-418B-9261-ED55D70F26D3}" dt="2020-10-28T10:58:32.425" v="928" actId="478"/>
          <ac:picMkLst>
            <pc:docMk/>
            <pc:sldMk cId="1912057655" sldId="271"/>
            <ac:picMk id="67" creationId="{92E62D19-AD61-414C-A281-65BE6501C57F}"/>
          </ac:picMkLst>
        </pc:picChg>
        <pc:picChg chg="add del mod">
          <ac:chgData name="Tim Davey" userId="56521abb-ba0b-4b35-bb58-77079940deb5" providerId="ADAL" clId="{72D23679-EB94-418B-9261-ED55D70F26D3}" dt="2020-10-28T10:58:36.099" v="930" actId="478"/>
          <ac:picMkLst>
            <pc:docMk/>
            <pc:sldMk cId="1912057655" sldId="271"/>
            <ac:picMk id="68" creationId="{5F576B83-262C-46E7-BC1B-EF76C9FD30CE}"/>
          </ac:picMkLst>
        </pc:picChg>
        <pc:picChg chg="add mod">
          <ac:chgData name="Tim Davey" userId="56521abb-ba0b-4b35-bb58-77079940deb5" providerId="ADAL" clId="{72D23679-EB94-418B-9261-ED55D70F26D3}" dt="2020-10-28T16:15:30.155" v="1586" actId="1038"/>
          <ac:picMkLst>
            <pc:docMk/>
            <pc:sldMk cId="1912057655" sldId="271"/>
            <ac:picMk id="69" creationId="{59489AF6-233C-4EF8-A8F6-EF9D80571E58}"/>
          </ac:picMkLst>
        </pc:picChg>
        <pc:picChg chg="add del mod">
          <ac:chgData name="Tim Davey" userId="56521abb-ba0b-4b35-bb58-77079940deb5" providerId="ADAL" clId="{72D23679-EB94-418B-9261-ED55D70F26D3}" dt="2020-10-28T10:58:33.933" v="929" actId="478"/>
          <ac:picMkLst>
            <pc:docMk/>
            <pc:sldMk cId="1912057655" sldId="271"/>
            <ac:picMk id="70" creationId="{E19FE7D2-3C42-4DFC-AFCE-864354B2EE71}"/>
          </ac:picMkLst>
        </pc:picChg>
        <pc:picChg chg="add mod">
          <ac:chgData name="Tim Davey" userId="56521abb-ba0b-4b35-bb58-77079940deb5" providerId="ADAL" clId="{72D23679-EB94-418B-9261-ED55D70F26D3}" dt="2020-10-28T16:15:30.155" v="1586" actId="1038"/>
          <ac:picMkLst>
            <pc:docMk/>
            <pc:sldMk cId="1912057655" sldId="271"/>
            <ac:picMk id="71" creationId="{7CB17C53-F232-4197-AF68-6E0F84E8FFAA}"/>
          </ac:picMkLst>
        </pc:picChg>
        <pc:picChg chg="add mod">
          <ac:chgData name="Tim Davey" userId="56521abb-ba0b-4b35-bb58-77079940deb5" providerId="ADAL" clId="{72D23679-EB94-418B-9261-ED55D70F26D3}" dt="2020-10-28T16:15:30.155" v="1586" actId="1038"/>
          <ac:picMkLst>
            <pc:docMk/>
            <pc:sldMk cId="1912057655" sldId="271"/>
            <ac:picMk id="72" creationId="{98163A1B-D111-4C17-BBFE-8C44A696396D}"/>
          </ac:picMkLst>
        </pc:picChg>
        <pc:picChg chg="add mod">
          <ac:chgData name="Tim Davey" userId="56521abb-ba0b-4b35-bb58-77079940deb5" providerId="ADAL" clId="{72D23679-EB94-418B-9261-ED55D70F26D3}" dt="2020-10-28T16:15:30.155" v="1586" actId="1038"/>
          <ac:picMkLst>
            <pc:docMk/>
            <pc:sldMk cId="1912057655" sldId="271"/>
            <ac:picMk id="73" creationId="{5C9E4A03-86D6-47B4-9994-5F45BA3F3196}"/>
          </ac:picMkLst>
        </pc:picChg>
        <pc:picChg chg="add mod">
          <ac:chgData name="Tim Davey" userId="56521abb-ba0b-4b35-bb58-77079940deb5" providerId="ADAL" clId="{72D23679-EB94-418B-9261-ED55D70F26D3}" dt="2020-10-28T16:15:30.155" v="1586" actId="1038"/>
          <ac:picMkLst>
            <pc:docMk/>
            <pc:sldMk cId="1912057655" sldId="271"/>
            <ac:picMk id="74" creationId="{EACB397C-1FDA-40FA-BC16-05E602CD0785}"/>
          </ac:picMkLst>
        </pc:picChg>
        <pc:picChg chg="add mod">
          <ac:chgData name="Tim Davey" userId="56521abb-ba0b-4b35-bb58-77079940deb5" providerId="ADAL" clId="{72D23679-EB94-418B-9261-ED55D70F26D3}" dt="2020-10-28T16:15:30.155" v="1586" actId="1038"/>
          <ac:picMkLst>
            <pc:docMk/>
            <pc:sldMk cId="1912057655" sldId="271"/>
            <ac:picMk id="75" creationId="{488FAD99-FB84-47A9-A889-E3C0B270F036}"/>
          </ac:picMkLst>
        </pc:picChg>
        <pc:picChg chg="add mod">
          <ac:chgData name="Tim Davey" userId="56521abb-ba0b-4b35-bb58-77079940deb5" providerId="ADAL" clId="{72D23679-EB94-418B-9261-ED55D70F26D3}" dt="2020-10-28T16:15:30.155" v="1586" actId="1038"/>
          <ac:picMkLst>
            <pc:docMk/>
            <pc:sldMk cId="1912057655" sldId="271"/>
            <ac:picMk id="76" creationId="{15A103A5-C456-48A9-A16B-5A63DA958ACB}"/>
          </ac:picMkLst>
        </pc:picChg>
        <pc:picChg chg="add mod">
          <ac:chgData name="Tim Davey" userId="56521abb-ba0b-4b35-bb58-77079940deb5" providerId="ADAL" clId="{72D23679-EB94-418B-9261-ED55D70F26D3}" dt="2020-10-28T16:15:30.155" v="1586" actId="1038"/>
          <ac:picMkLst>
            <pc:docMk/>
            <pc:sldMk cId="1912057655" sldId="271"/>
            <ac:picMk id="77" creationId="{8FDBC2C4-3A36-4972-A07B-30152B3FBE0F}"/>
          </ac:picMkLst>
        </pc:picChg>
        <pc:picChg chg="add mod">
          <ac:chgData name="Tim Davey" userId="56521abb-ba0b-4b35-bb58-77079940deb5" providerId="ADAL" clId="{72D23679-EB94-418B-9261-ED55D70F26D3}" dt="2020-10-28T16:15:30.155" v="1586" actId="1038"/>
          <ac:picMkLst>
            <pc:docMk/>
            <pc:sldMk cId="1912057655" sldId="271"/>
            <ac:picMk id="78" creationId="{0870EBF6-0E63-4A5F-A30F-D576F0B9CB21}"/>
          </ac:picMkLst>
        </pc:picChg>
        <pc:picChg chg="add mod">
          <ac:chgData name="Tim Davey" userId="56521abb-ba0b-4b35-bb58-77079940deb5" providerId="ADAL" clId="{72D23679-EB94-418B-9261-ED55D70F26D3}" dt="2020-10-28T16:15:30.155" v="1586" actId="1038"/>
          <ac:picMkLst>
            <pc:docMk/>
            <pc:sldMk cId="1912057655" sldId="271"/>
            <ac:picMk id="80" creationId="{4EBCE290-6DAB-4286-85A4-722BA37146D9}"/>
          </ac:picMkLst>
        </pc:picChg>
        <pc:picChg chg="add del mod">
          <ac:chgData name="Tim Davey" userId="56521abb-ba0b-4b35-bb58-77079940deb5" providerId="ADAL" clId="{72D23679-EB94-418B-9261-ED55D70F26D3}" dt="2020-10-28T10:58:43.187" v="932" actId="478"/>
          <ac:picMkLst>
            <pc:docMk/>
            <pc:sldMk cId="1912057655" sldId="271"/>
            <ac:picMk id="83" creationId="{23CFD549-6B7F-4A9A-AC97-85463B37584E}"/>
          </ac:picMkLst>
        </pc:picChg>
        <pc:picChg chg="add mod">
          <ac:chgData name="Tim Davey" userId="56521abb-ba0b-4b35-bb58-77079940deb5" providerId="ADAL" clId="{72D23679-EB94-418B-9261-ED55D70F26D3}" dt="2020-10-28T16:15:30.155" v="1586" actId="1038"/>
          <ac:picMkLst>
            <pc:docMk/>
            <pc:sldMk cId="1912057655" sldId="271"/>
            <ac:picMk id="84" creationId="{8793C4B8-48AF-4EE3-A6EE-FC8CF9440574}"/>
          </ac:picMkLst>
        </pc:picChg>
        <pc:picChg chg="add del mod">
          <ac:chgData name="Tim Davey" userId="56521abb-ba0b-4b35-bb58-77079940deb5" providerId="ADAL" clId="{72D23679-EB94-418B-9261-ED55D70F26D3}" dt="2020-10-28T10:58:41.689" v="931" actId="478"/>
          <ac:picMkLst>
            <pc:docMk/>
            <pc:sldMk cId="1912057655" sldId="271"/>
            <ac:picMk id="85" creationId="{49C3E419-F65E-44B7-9438-278E8D3FB360}"/>
          </ac:picMkLst>
        </pc:picChg>
        <pc:picChg chg="add mod">
          <ac:chgData name="Tim Davey" userId="56521abb-ba0b-4b35-bb58-77079940deb5" providerId="ADAL" clId="{72D23679-EB94-418B-9261-ED55D70F26D3}" dt="2020-10-28T16:15:30.155" v="1586" actId="1038"/>
          <ac:picMkLst>
            <pc:docMk/>
            <pc:sldMk cId="1912057655" sldId="271"/>
            <ac:picMk id="1026" creationId="{A0875BCE-5511-43B1-9CCC-FB7EEAAB6926}"/>
          </ac:picMkLst>
        </pc:picChg>
      </pc:sldChg>
      <pc:sldChg chg="addSp delSp modSp add del">
        <pc:chgData name="Tim Davey" userId="56521abb-ba0b-4b35-bb58-77079940deb5" providerId="ADAL" clId="{72D23679-EB94-418B-9261-ED55D70F26D3}" dt="2020-10-29T09:30:30.902" v="4008" actId="2696"/>
        <pc:sldMkLst>
          <pc:docMk/>
          <pc:sldMk cId="1530897731" sldId="272"/>
        </pc:sldMkLst>
        <pc:spChg chg="add mod">
          <ac:chgData name="Tim Davey" userId="56521abb-ba0b-4b35-bb58-77079940deb5" providerId="ADAL" clId="{72D23679-EB94-418B-9261-ED55D70F26D3}" dt="2020-10-28T16:43:52.603" v="3069" actId="1076"/>
          <ac:spMkLst>
            <pc:docMk/>
            <pc:sldMk cId="1530897731" sldId="272"/>
            <ac:spMk id="2" creationId="{470CD2A2-CC67-4B3B-AAC3-B97BED532086}"/>
          </ac:spMkLst>
        </pc:spChg>
        <pc:spChg chg="mod">
          <ac:chgData name="Tim Davey" userId="56521abb-ba0b-4b35-bb58-77079940deb5" providerId="ADAL" clId="{72D23679-EB94-418B-9261-ED55D70F26D3}" dt="2020-10-28T16:16:40.539" v="1622" actId="14100"/>
          <ac:spMkLst>
            <pc:docMk/>
            <pc:sldMk cId="1530897731" sldId="272"/>
            <ac:spMk id="12" creationId="{00000000-0000-0000-0000-000000000000}"/>
          </ac:spMkLst>
        </pc:spChg>
        <pc:spChg chg="del">
          <ac:chgData name="Tim Davey" userId="56521abb-ba0b-4b35-bb58-77079940deb5" providerId="ADAL" clId="{72D23679-EB94-418B-9261-ED55D70F26D3}" dt="2020-10-28T16:16:46.388" v="1624" actId="478"/>
          <ac:spMkLst>
            <pc:docMk/>
            <pc:sldMk cId="1530897731" sldId="272"/>
            <ac:spMk id="24" creationId="{00000000-0000-0000-0000-000000000000}"/>
          </ac:spMkLst>
        </pc:spChg>
        <pc:spChg chg="del">
          <ac:chgData name="Tim Davey" userId="56521abb-ba0b-4b35-bb58-77079940deb5" providerId="ADAL" clId="{72D23679-EB94-418B-9261-ED55D70F26D3}" dt="2020-10-28T16:16:46.388" v="1624" actId="478"/>
          <ac:spMkLst>
            <pc:docMk/>
            <pc:sldMk cId="1530897731" sldId="272"/>
            <ac:spMk id="28" creationId="{00000000-0000-0000-0000-000000000000}"/>
          </ac:spMkLst>
        </pc:spChg>
        <pc:spChg chg="del">
          <ac:chgData name="Tim Davey" userId="56521abb-ba0b-4b35-bb58-77079940deb5" providerId="ADAL" clId="{72D23679-EB94-418B-9261-ED55D70F26D3}" dt="2020-10-28T16:16:42.951" v="1623" actId="478"/>
          <ac:spMkLst>
            <pc:docMk/>
            <pc:sldMk cId="1530897731" sldId="272"/>
            <ac:spMk id="32" creationId="{CC9CD1D3-91C2-4826-B67E-F6D75A8DF151}"/>
          </ac:spMkLst>
        </pc:spChg>
        <pc:spChg chg="del">
          <ac:chgData name="Tim Davey" userId="56521abb-ba0b-4b35-bb58-77079940deb5" providerId="ADAL" clId="{72D23679-EB94-418B-9261-ED55D70F26D3}" dt="2020-10-28T16:16:50.867" v="1626" actId="478"/>
          <ac:spMkLst>
            <pc:docMk/>
            <pc:sldMk cId="1530897731" sldId="272"/>
            <ac:spMk id="47" creationId="{00000000-0000-0000-0000-000000000000}"/>
          </ac:spMkLst>
        </pc:spChg>
        <pc:spChg chg="del">
          <ac:chgData name="Tim Davey" userId="56521abb-ba0b-4b35-bb58-77079940deb5" providerId="ADAL" clId="{72D23679-EB94-418B-9261-ED55D70F26D3}" dt="2020-10-28T16:16:46.388" v="1624" actId="478"/>
          <ac:spMkLst>
            <pc:docMk/>
            <pc:sldMk cId="1530897731" sldId="272"/>
            <ac:spMk id="48" creationId="{00000000-0000-0000-0000-000000000000}"/>
          </ac:spMkLst>
        </pc:spChg>
        <pc:spChg chg="del">
          <ac:chgData name="Tim Davey" userId="56521abb-ba0b-4b35-bb58-77079940deb5" providerId="ADAL" clId="{72D23679-EB94-418B-9261-ED55D70F26D3}" dt="2020-10-28T16:16:48.842" v="1625" actId="478"/>
          <ac:spMkLst>
            <pc:docMk/>
            <pc:sldMk cId="1530897731" sldId="272"/>
            <ac:spMk id="49" creationId="{00000000-0000-0000-0000-000000000000}"/>
          </ac:spMkLst>
        </pc:spChg>
        <pc:spChg chg="del">
          <ac:chgData name="Tim Davey" userId="56521abb-ba0b-4b35-bb58-77079940deb5" providerId="ADAL" clId="{72D23679-EB94-418B-9261-ED55D70F26D3}" dt="2020-10-28T16:16:48.842" v="1625" actId="478"/>
          <ac:spMkLst>
            <pc:docMk/>
            <pc:sldMk cId="1530897731" sldId="272"/>
            <ac:spMk id="50" creationId="{2742ED9D-22C2-4631-AEBC-8BDDE0552515}"/>
          </ac:spMkLst>
        </pc:spChg>
        <pc:spChg chg="del">
          <ac:chgData name="Tim Davey" userId="56521abb-ba0b-4b35-bb58-77079940deb5" providerId="ADAL" clId="{72D23679-EB94-418B-9261-ED55D70F26D3}" dt="2020-10-28T16:16:46.388" v="1624" actId="478"/>
          <ac:spMkLst>
            <pc:docMk/>
            <pc:sldMk cId="1530897731" sldId="272"/>
            <ac:spMk id="53" creationId="{00000000-0000-0000-0000-000000000000}"/>
          </ac:spMkLst>
        </pc:spChg>
        <pc:spChg chg="del">
          <ac:chgData name="Tim Davey" userId="56521abb-ba0b-4b35-bb58-77079940deb5" providerId="ADAL" clId="{72D23679-EB94-418B-9261-ED55D70F26D3}" dt="2020-10-28T16:16:50.867" v="1626" actId="478"/>
          <ac:spMkLst>
            <pc:docMk/>
            <pc:sldMk cId="1530897731" sldId="272"/>
            <ac:spMk id="54" creationId="{00000000-0000-0000-0000-000000000000}"/>
          </ac:spMkLst>
        </pc:spChg>
        <pc:spChg chg="del mod">
          <ac:chgData name="Tim Davey" userId="56521abb-ba0b-4b35-bb58-77079940deb5" providerId="ADAL" clId="{72D23679-EB94-418B-9261-ED55D70F26D3}" dt="2020-10-28T16:43:41.151" v="3057" actId="478"/>
          <ac:spMkLst>
            <pc:docMk/>
            <pc:sldMk cId="1530897731" sldId="272"/>
            <ac:spMk id="55" creationId="{00000000-0000-0000-0000-000000000000}"/>
          </ac:spMkLst>
        </pc:spChg>
        <pc:spChg chg="del">
          <ac:chgData name="Tim Davey" userId="56521abb-ba0b-4b35-bb58-77079940deb5" providerId="ADAL" clId="{72D23679-EB94-418B-9261-ED55D70F26D3}" dt="2020-10-28T16:16:48.842" v="1625" actId="478"/>
          <ac:spMkLst>
            <pc:docMk/>
            <pc:sldMk cId="1530897731" sldId="272"/>
            <ac:spMk id="59" creationId="{00000000-0000-0000-0000-000000000000}"/>
          </ac:spMkLst>
        </pc:spChg>
        <pc:spChg chg="del mod">
          <ac:chgData name="Tim Davey" userId="56521abb-ba0b-4b35-bb58-77079940deb5" providerId="ADAL" clId="{72D23679-EB94-418B-9261-ED55D70F26D3}" dt="2020-10-28T16:43:41.151" v="3057" actId="478"/>
          <ac:spMkLst>
            <pc:docMk/>
            <pc:sldMk cId="1530897731" sldId="272"/>
            <ac:spMk id="60" creationId="{00000000-0000-0000-0000-000000000000}"/>
          </ac:spMkLst>
        </pc:spChg>
        <pc:spChg chg="del">
          <ac:chgData name="Tim Davey" userId="56521abb-ba0b-4b35-bb58-77079940deb5" providerId="ADAL" clId="{72D23679-EB94-418B-9261-ED55D70F26D3}" dt="2020-10-28T16:16:48.842" v="1625" actId="478"/>
          <ac:spMkLst>
            <pc:docMk/>
            <pc:sldMk cId="1530897731" sldId="272"/>
            <ac:spMk id="61" creationId="{00000000-0000-0000-0000-000000000000}"/>
          </ac:spMkLst>
        </pc:spChg>
        <pc:spChg chg="del">
          <ac:chgData name="Tim Davey" userId="56521abb-ba0b-4b35-bb58-77079940deb5" providerId="ADAL" clId="{72D23679-EB94-418B-9261-ED55D70F26D3}" dt="2020-10-28T16:16:48.842" v="1625" actId="478"/>
          <ac:spMkLst>
            <pc:docMk/>
            <pc:sldMk cId="1530897731" sldId="272"/>
            <ac:spMk id="62" creationId="{00000000-0000-0000-0000-000000000000}"/>
          </ac:spMkLst>
        </pc:spChg>
        <pc:spChg chg="del">
          <ac:chgData name="Tim Davey" userId="56521abb-ba0b-4b35-bb58-77079940deb5" providerId="ADAL" clId="{72D23679-EB94-418B-9261-ED55D70F26D3}" dt="2020-10-28T16:16:48.842" v="1625" actId="478"/>
          <ac:spMkLst>
            <pc:docMk/>
            <pc:sldMk cId="1530897731" sldId="272"/>
            <ac:spMk id="65" creationId="{CB24F89B-4E50-4FC2-8FF2-4FA6DE9CF789}"/>
          </ac:spMkLst>
        </pc:spChg>
        <pc:picChg chg="del">
          <ac:chgData name="Tim Davey" userId="56521abb-ba0b-4b35-bb58-77079940deb5" providerId="ADAL" clId="{72D23679-EB94-418B-9261-ED55D70F26D3}" dt="2020-10-28T16:16:46.388" v="1624" actId="478"/>
          <ac:picMkLst>
            <pc:docMk/>
            <pc:sldMk cId="1530897731" sldId="272"/>
            <ac:picMk id="66" creationId="{3B47544F-5F14-41F1-B714-9062728C4731}"/>
          </ac:picMkLst>
        </pc:picChg>
        <pc:picChg chg="del">
          <ac:chgData name="Tim Davey" userId="56521abb-ba0b-4b35-bb58-77079940deb5" providerId="ADAL" clId="{72D23679-EB94-418B-9261-ED55D70F26D3}" dt="2020-10-28T16:16:46.388" v="1624" actId="478"/>
          <ac:picMkLst>
            <pc:docMk/>
            <pc:sldMk cId="1530897731" sldId="272"/>
            <ac:picMk id="69" creationId="{59489AF6-233C-4EF8-A8F6-EF9D80571E58}"/>
          </ac:picMkLst>
        </pc:picChg>
        <pc:picChg chg="del mod">
          <ac:chgData name="Tim Davey" userId="56521abb-ba0b-4b35-bb58-77079940deb5" providerId="ADAL" clId="{72D23679-EB94-418B-9261-ED55D70F26D3}" dt="2020-10-28T16:43:41.151" v="3057" actId="478"/>
          <ac:picMkLst>
            <pc:docMk/>
            <pc:sldMk cId="1530897731" sldId="272"/>
            <ac:picMk id="71" creationId="{7CB17C53-F232-4197-AF68-6E0F84E8FFAA}"/>
          </ac:picMkLst>
        </pc:picChg>
        <pc:picChg chg="del mod">
          <ac:chgData name="Tim Davey" userId="56521abb-ba0b-4b35-bb58-77079940deb5" providerId="ADAL" clId="{72D23679-EB94-418B-9261-ED55D70F26D3}" dt="2020-10-28T16:43:41.151" v="3057" actId="478"/>
          <ac:picMkLst>
            <pc:docMk/>
            <pc:sldMk cId="1530897731" sldId="272"/>
            <ac:picMk id="72" creationId="{98163A1B-D111-4C17-BBFE-8C44A696396D}"/>
          </ac:picMkLst>
        </pc:picChg>
        <pc:picChg chg="del mod">
          <ac:chgData name="Tim Davey" userId="56521abb-ba0b-4b35-bb58-77079940deb5" providerId="ADAL" clId="{72D23679-EB94-418B-9261-ED55D70F26D3}" dt="2020-10-28T16:43:41.151" v="3057" actId="478"/>
          <ac:picMkLst>
            <pc:docMk/>
            <pc:sldMk cId="1530897731" sldId="272"/>
            <ac:picMk id="73" creationId="{5C9E4A03-86D6-47B4-9994-5F45BA3F3196}"/>
          </ac:picMkLst>
        </pc:picChg>
        <pc:picChg chg="del">
          <ac:chgData name="Tim Davey" userId="56521abb-ba0b-4b35-bb58-77079940deb5" providerId="ADAL" clId="{72D23679-EB94-418B-9261-ED55D70F26D3}" dt="2020-10-28T16:16:48.842" v="1625" actId="478"/>
          <ac:picMkLst>
            <pc:docMk/>
            <pc:sldMk cId="1530897731" sldId="272"/>
            <ac:picMk id="74" creationId="{EACB397C-1FDA-40FA-BC16-05E602CD0785}"/>
          </ac:picMkLst>
        </pc:picChg>
        <pc:picChg chg="del">
          <ac:chgData name="Tim Davey" userId="56521abb-ba0b-4b35-bb58-77079940deb5" providerId="ADAL" clId="{72D23679-EB94-418B-9261-ED55D70F26D3}" dt="2020-10-28T16:16:48.842" v="1625" actId="478"/>
          <ac:picMkLst>
            <pc:docMk/>
            <pc:sldMk cId="1530897731" sldId="272"/>
            <ac:picMk id="75" creationId="{488FAD99-FB84-47A9-A889-E3C0B270F036}"/>
          </ac:picMkLst>
        </pc:picChg>
        <pc:picChg chg="del">
          <ac:chgData name="Tim Davey" userId="56521abb-ba0b-4b35-bb58-77079940deb5" providerId="ADAL" clId="{72D23679-EB94-418B-9261-ED55D70F26D3}" dt="2020-10-28T16:16:48.842" v="1625" actId="478"/>
          <ac:picMkLst>
            <pc:docMk/>
            <pc:sldMk cId="1530897731" sldId="272"/>
            <ac:picMk id="76" creationId="{15A103A5-C456-48A9-A16B-5A63DA958ACB}"/>
          </ac:picMkLst>
        </pc:picChg>
        <pc:picChg chg="del">
          <ac:chgData name="Tim Davey" userId="56521abb-ba0b-4b35-bb58-77079940deb5" providerId="ADAL" clId="{72D23679-EB94-418B-9261-ED55D70F26D3}" dt="2020-10-28T16:16:48.842" v="1625" actId="478"/>
          <ac:picMkLst>
            <pc:docMk/>
            <pc:sldMk cId="1530897731" sldId="272"/>
            <ac:picMk id="77" creationId="{8FDBC2C4-3A36-4972-A07B-30152B3FBE0F}"/>
          </ac:picMkLst>
        </pc:picChg>
        <pc:picChg chg="del">
          <ac:chgData name="Tim Davey" userId="56521abb-ba0b-4b35-bb58-77079940deb5" providerId="ADAL" clId="{72D23679-EB94-418B-9261-ED55D70F26D3}" dt="2020-10-28T16:16:48.842" v="1625" actId="478"/>
          <ac:picMkLst>
            <pc:docMk/>
            <pc:sldMk cId="1530897731" sldId="272"/>
            <ac:picMk id="78" creationId="{0870EBF6-0E63-4A5F-A30F-D576F0B9CB21}"/>
          </ac:picMkLst>
        </pc:picChg>
        <pc:picChg chg="del">
          <ac:chgData name="Tim Davey" userId="56521abb-ba0b-4b35-bb58-77079940deb5" providerId="ADAL" clId="{72D23679-EB94-418B-9261-ED55D70F26D3}" dt="2020-10-28T16:16:48.842" v="1625" actId="478"/>
          <ac:picMkLst>
            <pc:docMk/>
            <pc:sldMk cId="1530897731" sldId="272"/>
            <ac:picMk id="80" creationId="{4EBCE290-6DAB-4286-85A4-722BA37146D9}"/>
          </ac:picMkLst>
        </pc:picChg>
        <pc:picChg chg="del">
          <ac:chgData name="Tim Davey" userId="56521abb-ba0b-4b35-bb58-77079940deb5" providerId="ADAL" clId="{72D23679-EB94-418B-9261-ED55D70F26D3}" dt="2020-10-28T16:16:48.842" v="1625" actId="478"/>
          <ac:picMkLst>
            <pc:docMk/>
            <pc:sldMk cId="1530897731" sldId="272"/>
            <ac:picMk id="84" creationId="{8793C4B8-48AF-4EE3-A6EE-FC8CF9440574}"/>
          </ac:picMkLst>
        </pc:picChg>
        <pc:picChg chg="del">
          <ac:chgData name="Tim Davey" userId="56521abb-ba0b-4b35-bb58-77079940deb5" providerId="ADAL" clId="{72D23679-EB94-418B-9261-ED55D70F26D3}" dt="2020-10-28T16:16:46.388" v="1624" actId="478"/>
          <ac:picMkLst>
            <pc:docMk/>
            <pc:sldMk cId="1530897731" sldId="272"/>
            <ac:picMk id="1026" creationId="{A0875BCE-5511-43B1-9CCC-FB7EEAAB6926}"/>
          </ac:picMkLst>
        </pc:picChg>
      </pc:sldChg>
      <pc:sldChg chg="addSp delSp modSp add del">
        <pc:chgData name="Tim Davey" userId="56521abb-ba0b-4b35-bb58-77079940deb5" providerId="ADAL" clId="{72D23679-EB94-418B-9261-ED55D70F26D3}" dt="2020-10-29T09:35:10.540" v="4355" actId="2696"/>
        <pc:sldMkLst>
          <pc:docMk/>
          <pc:sldMk cId="1690430729" sldId="273"/>
        </pc:sldMkLst>
        <pc:spChg chg="mod">
          <ac:chgData name="Tim Davey" userId="56521abb-ba0b-4b35-bb58-77079940deb5" providerId="ADAL" clId="{72D23679-EB94-418B-9261-ED55D70F26D3}" dt="2020-10-28T16:53:20.895" v="3871" actId="20577"/>
          <ac:spMkLst>
            <pc:docMk/>
            <pc:sldMk cId="1690430729" sldId="273"/>
            <ac:spMk id="2" creationId="{470CD2A2-CC67-4B3B-AAC3-B97BED532086}"/>
          </ac:spMkLst>
        </pc:spChg>
        <pc:spChg chg="add del mod">
          <ac:chgData name="Tim Davey" userId="56521abb-ba0b-4b35-bb58-77079940deb5" providerId="ADAL" clId="{72D23679-EB94-418B-9261-ED55D70F26D3}" dt="2020-10-28T16:53:38.547" v="3872" actId="478"/>
          <ac:spMkLst>
            <pc:docMk/>
            <pc:sldMk cId="1690430729" sldId="273"/>
            <ac:spMk id="6" creationId="{8913D479-0F16-495E-82E0-400BAC6BE9A3}"/>
          </ac:spMkLst>
        </pc:spChg>
        <pc:spChg chg="mod">
          <ac:chgData name="Tim Davey" userId="56521abb-ba0b-4b35-bb58-77079940deb5" providerId="ADAL" clId="{72D23679-EB94-418B-9261-ED55D70F26D3}" dt="2020-10-28T16:47:31.312" v="3096" actId="20577"/>
          <ac:spMkLst>
            <pc:docMk/>
            <pc:sldMk cId="1690430729" sldId="273"/>
            <ac:spMk id="12" creationId="{00000000-0000-0000-0000-000000000000}"/>
          </ac:spMkLst>
        </pc:spChg>
      </pc:sldChg>
      <pc:sldChg chg="addSp delSp modSp add ord">
        <pc:chgData name="Tim Davey" userId="56521abb-ba0b-4b35-bb58-77079940deb5" providerId="ADAL" clId="{72D23679-EB94-418B-9261-ED55D70F26D3}" dt="2020-10-29T11:29:39.733" v="7586"/>
        <pc:sldMkLst>
          <pc:docMk/>
          <pc:sldMk cId="282813598" sldId="274"/>
        </pc:sldMkLst>
        <pc:spChg chg="del mod">
          <ac:chgData name="Tim Davey" userId="56521abb-ba0b-4b35-bb58-77079940deb5" providerId="ADAL" clId="{72D23679-EB94-418B-9261-ED55D70F26D3}" dt="2020-10-29T09:25:31.325" v="3947" actId="478"/>
          <ac:spMkLst>
            <pc:docMk/>
            <pc:sldMk cId="282813598" sldId="274"/>
            <ac:spMk id="2" creationId="{470CD2A2-CC67-4B3B-AAC3-B97BED532086}"/>
          </ac:spMkLst>
        </pc:spChg>
        <pc:spChg chg="add mod">
          <ac:chgData name="Tim Davey" userId="56521abb-ba0b-4b35-bb58-77079940deb5" providerId="ADAL" clId="{72D23679-EB94-418B-9261-ED55D70F26D3}" dt="2020-10-29T11:26:27.373" v="7509" actId="20577"/>
          <ac:spMkLst>
            <pc:docMk/>
            <pc:sldMk cId="282813598" sldId="274"/>
            <ac:spMk id="3" creationId="{3457D58B-102D-49FC-A59F-84878D991384}"/>
          </ac:spMkLst>
        </pc:spChg>
        <pc:spChg chg="add mod">
          <ac:chgData name="Tim Davey" userId="56521abb-ba0b-4b35-bb58-77079940deb5" providerId="ADAL" clId="{72D23679-EB94-418B-9261-ED55D70F26D3}" dt="2020-10-29T11:26:30.188" v="7517" actId="20577"/>
          <ac:spMkLst>
            <pc:docMk/>
            <pc:sldMk cId="282813598" sldId="274"/>
            <ac:spMk id="4" creationId="{A96951FD-26B3-48F5-8F10-0C002D97E060}"/>
          </ac:spMkLst>
        </pc:spChg>
        <pc:spChg chg="add del mod">
          <ac:chgData name="Tim Davey" userId="56521abb-ba0b-4b35-bb58-77079940deb5" providerId="ADAL" clId="{72D23679-EB94-418B-9261-ED55D70F26D3}" dt="2020-10-29T11:26:32.780" v="7518" actId="478"/>
          <ac:spMkLst>
            <pc:docMk/>
            <pc:sldMk cId="282813598" sldId="274"/>
            <ac:spMk id="8" creationId="{940840C1-78A2-4C8C-BF92-2931D226C0E9}"/>
          </ac:spMkLst>
        </pc:spChg>
        <pc:spChg chg="add del mod">
          <ac:chgData name="Tim Davey" userId="56521abb-ba0b-4b35-bb58-77079940deb5" providerId="ADAL" clId="{72D23679-EB94-418B-9261-ED55D70F26D3}" dt="2020-10-29T11:26:32.780" v="7518" actId="478"/>
          <ac:spMkLst>
            <pc:docMk/>
            <pc:sldMk cId="282813598" sldId="274"/>
            <ac:spMk id="9" creationId="{2C22474C-5975-4065-8E83-432C6C3716F7}"/>
          </ac:spMkLst>
        </pc:spChg>
        <pc:spChg chg="add del mod">
          <ac:chgData name="Tim Davey" userId="56521abb-ba0b-4b35-bb58-77079940deb5" providerId="ADAL" clId="{72D23679-EB94-418B-9261-ED55D70F26D3}" dt="2020-10-29T11:26:32.780" v="7518" actId="478"/>
          <ac:spMkLst>
            <pc:docMk/>
            <pc:sldMk cId="282813598" sldId="274"/>
            <ac:spMk id="10" creationId="{BB151804-BD68-402B-81EB-056BE2E51939}"/>
          </ac:spMkLst>
        </pc:spChg>
        <pc:spChg chg="add del mod">
          <ac:chgData name="Tim Davey" userId="56521abb-ba0b-4b35-bb58-77079940deb5" providerId="ADAL" clId="{72D23679-EB94-418B-9261-ED55D70F26D3}" dt="2020-10-29T11:26:32.780" v="7518" actId="478"/>
          <ac:spMkLst>
            <pc:docMk/>
            <pc:sldMk cId="282813598" sldId="274"/>
            <ac:spMk id="11" creationId="{2255DC1A-0277-439A-980B-F5DA51E3FF29}"/>
          </ac:spMkLst>
        </pc:spChg>
        <pc:spChg chg="mod">
          <ac:chgData name="Tim Davey" userId="56521abb-ba0b-4b35-bb58-77079940deb5" providerId="ADAL" clId="{72D23679-EB94-418B-9261-ED55D70F26D3}" dt="2020-10-29T11:26:44.790" v="7520" actId="14100"/>
          <ac:spMkLst>
            <pc:docMk/>
            <pc:sldMk cId="282813598" sldId="274"/>
            <ac:spMk id="12" creationId="{00000000-0000-0000-0000-000000000000}"/>
          </ac:spMkLst>
        </pc:spChg>
        <pc:spChg chg="add del mod">
          <ac:chgData name="Tim Davey" userId="56521abb-ba0b-4b35-bb58-77079940deb5" providerId="ADAL" clId="{72D23679-EB94-418B-9261-ED55D70F26D3}" dt="2020-10-29T11:26:32.780" v="7518" actId="478"/>
          <ac:spMkLst>
            <pc:docMk/>
            <pc:sldMk cId="282813598" sldId="274"/>
            <ac:spMk id="13" creationId="{C87AD372-5FC7-43C6-9000-343D77DCD8EE}"/>
          </ac:spMkLst>
        </pc:spChg>
        <pc:spChg chg="add del mod">
          <ac:chgData name="Tim Davey" userId="56521abb-ba0b-4b35-bb58-77079940deb5" providerId="ADAL" clId="{72D23679-EB94-418B-9261-ED55D70F26D3}" dt="2020-10-29T11:26:32.780" v="7518" actId="478"/>
          <ac:spMkLst>
            <pc:docMk/>
            <pc:sldMk cId="282813598" sldId="274"/>
            <ac:spMk id="14" creationId="{FA86DBDA-C244-47B7-9A82-D65522601713}"/>
          </ac:spMkLst>
        </pc:spChg>
        <pc:picChg chg="add mod">
          <ac:chgData name="Tim Davey" userId="56521abb-ba0b-4b35-bb58-77079940deb5" providerId="ADAL" clId="{72D23679-EB94-418B-9261-ED55D70F26D3}" dt="2020-10-29T11:26:49.176" v="7521" actId="1076"/>
          <ac:picMkLst>
            <pc:docMk/>
            <pc:sldMk cId="282813598" sldId="274"/>
            <ac:picMk id="15" creationId="{9C851C3C-FE58-4F77-B344-01D0639314E7}"/>
          </ac:picMkLst>
        </pc:picChg>
      </pc:sldChg>
      <pc:sldChg chg="addSp delSp modSp add ord">
        <pc:chgData name="Tim Davey" userId="56521abb-ba0b-4b35-bb58-77079940deb5" providerId="ADAL" clId="{72D23679-EB94-418B-9261-ED55D70F26D3}" dt="2020-10-29T11:32:04.208" v="7661" actId="20577"/>
        <pc:sldMkLst>
          <pc:docMk/>
          <pc:sldMk cId="3281182339" sldId="275"/>
        </pc:sldMkLst>
        <pc:spChg chg="mod">
          <ac:chgData name="Tim Davey" userId="56521abb-ba0b-4b35-bb58-77079940deb5" providerId="ADAL" clId="{72D23679-EB94-418B-9261-ED55D70F26D3}" dt="2020-10-29T09:35:17.824" v="4356" actId="1035"/>
          <ac:spMkLst>
            <pc:docMk/>
            <pc:sldMk cId="3281182339" sldId="275"/>
            <ac:spMk id="3" creationId="{3457D58B-102D-49FC-A59F-84878D991384}"/>
          </ac:spMkLst>
        </pc:spChg>
        <pc:spChg chg="mod">
          <ac:chgData name="Tim Davey" userId="56521abb-ba0b-4b35-bb58-77079940deb5" providerId="ADAL" clId="{72D23679-EB94-418B-9261-ED55D70F26D3}" dt="2020-10-29T11:31:38.314" v="7646" actId="6549"/>
          <ac:spMkLst>
            <pc:docMk/>
            <pc:sldMk cId="3281182339" sldId="275"/>
            <ac:spMk id="4" creationId="{A96951FD-26B3-48F5-8F10-0C002D97E060}"/>
          </ac:spMkLst>
        </pc:spChg>
        <pc:spChg chg="mod">
          <ac:chgData name="Tim Davey" userId="56521abb-ba0b-4b35-bb58-77079940deb5" providerId="ADAL" clId="{72D23679-EB94-418B-9261-ED55D70F26D3}" dt="2020-10-29T09:35:25.270" v="4358" actId="1036"/>
          <ac:spMkLst>
            <pc:docMk/>
            <pc:sldMk cId="3281182339" sldId="275"/>
            <ac:spMk id="8" creationId="{940840C1-78A2-4C8C-BF92-2931D226C0E9}"/>
          </ac:spMkLst>
        </pc:spChg>
        <pc:spChg chg="mod">
          <ac:chgData name="Tim Davey" userId="56521abb-ba0b-4b35-bb58-77079940deb5" providerId="ADAL" clId="{72D23679-EB94-418B-9261-ED55D70F26D3}" dt="2020-10-29T11:31:54.428" v="7651" actId="6549"/>
          <ac:spMkLst>
            <pc:docMk/>
            <pc:sldMk cId="3281182339" sldId="275"/>
            <ac:spMk id="9" creationId="{2C22474C-5975-4065-8E83-432C6C3716F7}"/>
          </ac:spMkLst>
        </pc:spChg>
        <pc:spChg chg="mod">
          <ac:chgData name="Tim Davey" userId="56521abb-ba0b-4b35-bb58-77079940deb5" providerId="ADAL" clId="{72D23679-EB94-418B-9261-ED55D70F26D3}" dt="2020-10-29T09:35:02.564" v="4351" actId="1036"/>
          <ac:spMkLst>
            <pc:docMk/>
            <pc:sldMk cId="3281182339" sldId="275"/>
            <ac:spMk id="10" creationId="{BB151804-BD68-402B-81EB-056BE2E51939}"/>
          </ac:spMkLst>
        </pc:spChg>
        <pc:spChg chg="mod">
          <ac:chgData name="Tim Davey" userId="56521abb-ba0b-4b35-bb58-77079940deb5" providerId="ADAL" clId="{72D23679-EB94-418B-9261-ED55D70F26D3}" dt="2020-10-29T11:32:04.208" v="7661" actId="20577"/>
          <ac:spMkLst>
            <pc:docMk/>
            <pc:sldMk cId="3281182339" sldId="275"/>
            <ac:spMk id="11" creationId="{2255DC1A-0277-439A-980B-F5DA51E3FF29}"/>
          </ac:spMkLst>
        </pc:spChg>
        <pc:spChg chg="mod">
          <ac:chgData name="Tim Davey" userId="56521abb-ba0b-4b35-bb58-77079940deb5" providerId="ADAL" clId="{72D23679-EB94-418B-9261-ED55D70F26D3}" dt="2020-10-29T11:27:47.193" v="7566" actId="14100"/>
          <ac:spMkLst>
            <pc:docMk/>
            <pc:sldMk cId="3281182339" sldId="275"/>
            <ac:spMk id="12" creationId="{00000000-0000-0000-0000-000000000000}"/>
          </ac:spMkLst>
        </pc:spChg>
        <pc:spChg chg="del">
          <ac:chgData name="Tim Davey" userId="56521abb-ba0b-4b35-bb58-77079940deb5" providerId="ADAL" clId="{72D23679-EB94-418B-9261-ED55D70F26D3}" dt="2020-10-29T09:32:07.486" v="4123" actId="478"/>
          <ac:spMkLst>
            <pc:docMk/>
            <pc:sldMk cId="3281182339" sldId="275"/>
            <ac:spMk id="13" creationId="{C87AD372-5FC7-43C6-9000-343D77DCD8EE}"/>
          </ac:spMkLst>
        </pc:spChg>
        <pc:spChg chg="del">
          <ac:chgData name="Tim Davey" userId="56521abb-ba0b-4b35-bb58-77079940deb5" providerId="ADAL" clId="{72D23679-EB94-418B-9261-ED55D70F26D3}" dt="2020-10-29T09:32:08.821" v="4124" actId="478"/>
          <ac:spMkLst>
            <pc:docMk/>
            <pc:sldMk cId="3281182339" sldId="275"/>
            <ac:spMk id="14" creationId="{FA86DBDA-C244-47B7-9A82-D65522601713}"/>
          </ac:spMkLst>
        </pc:spChg>
        <pc:picChg chg="add mod">
          <ac:chgData name="Tim Davey" userId="56521abb-ba0b-4b35-bb58-77079940deb5" providerId="ADAL" clId="{72D23679-EB94-418B-9261-ED55D70F26D3}" dt="2020-10-29T11:27:45.299" v="7565" actId="1076"/>
          <ac:picMkLst>
            <pc:docMk/>
            <pc:sldMk cId="3281182339" sldId="275"/>
            <ac:picMk id="15" creationId="{FC8E4DDA-7110-467B-B80B-DB01A435C904}"/>
          </ac:picMkLst>
        </pc:picChg>
      </pc:sldChg>
      <pc:sldChg chg="addSp delSp modSp add ord">
        <pc:chgData name="Tim Davey" userId="56521abb-ba0b-4b35-bb58-77079940deb5" providerId="ADAL" clId="{72D23679-EB94-418B-9261-ED55D70F26D3}" dt="2020-10-29T11:33:49.691" v="7711" actId="1035"/>
        <pc:sldMkLst>
          <pc:docMk/>
          <pc:sldMk cId="921674840" sldId="276"/>
        </pc:sldMkLst>
        <pc:spChg chg="mod">
          <ac:chgData name="Tim Davey" userId="56521abb-ba0b-4b35-bb58-77079940deb5" providerId="ADAL" clId="{72D23679-EB94-418B-9261-ED55D70F26D3}" dt="2020-10-29T09:47:00.489" v="5828" actId="1035"/>
          <ac:spMkLst>
            <pc:docMk/>
            <pc:sldMk cId="921674840" sldId="276"/>
            <ac:spMk id="3" creationId="{3457D58B-102D-49FC-A59F-84878D991384}"/>
          </ac:spMkLst>
        </pc:spChg>
        <pc:spChg chg="mod">
          <ac:chgData name="Tim Davey" userId="56521abb-ba0b-4b35-bb58-77079940deb5" providerId="ADAL" clId="{72D23679-EB94-418B-9261-ED55D70F26D3}" dt="2020-10-29T11:32:17.662" v="7665" actId="20577"/>
          <ac:spMkLst>
            <pc:docMk/>
            <pc:sldMk cId="921674840" sldId="276"/>
            <ac:spMk id="4" creationId="{A96951FD-26B3-48F5-8F10-0C002D97E060}"/>
          </ac:spMkLst>
        </pc:spChg>
        <pc:spChg chg="mod">
          <ac:chgData name="Tim Davey" userId="56521abb-ba0b-4b35-bb58-77079940deb5" providerId="ADAL" clId="{72D23679-EB94-418B-9261-ED55D70F26D3}" dt="2020-10-29T09:46:33.100" v="5787" actId="1035"/>
          <ac:spMkLst>
            <pc:docMk/>
            <pc:sldMk cId="921674840" sldId="276"/>
            <ac:spMk id="8" creationId="{940840C1-78A2-4C8C-BF92-2931D226C0E9}"/>
          </ac:spMkLst>
        </pc:spChg>
        <pc:spChg chg="mod">
          <ac:chgData name="Tim Davey" userId="56521abb-ba0b-4b35-bb58-77079940deb5" providerId="ADAL" clId="{72D23679-EB94-418B-9261-ED55D70F26D3}" dt="2020-10-29T11:32:55.932" v="7692" actId="20577"/>
          <ac:spMkLst>
            <pc:docMk/>
            <pc:sldMk cId="921674840" sldId="276"/>
            <ac:spMk id="9" creationId="{2C22474C-5975-4065-8E83-432C6C3716F7}"/>
          </ac:spMkLst>
        </pc:spChg>
        <pc:spChg chg="mod">
          <ac:chgData name="Tim Davey" userId="56521abb-ba0b-4b35-bb58-77079940deb5" providerId="ADAL" clId="{72D23679-EB94-418B-9261-ED55D70F26D3}" dt="2020-10-29T09:46:55.010" v="5827" actId="1035"/>
          <ac:spMkLst>
            <pc:docMk/>
            <pc:sldMk cId="921674840" sldId="276"/>
            <ac:spMk id="10" creationId="{BB151804-BD68-402B-81EB-056BE2E51939}"/>
          </ac:spMkLst>
        </pc:spChg>
        <pc:spChg chg="mod">
          <ac:chgData name="Tim Davey" userId="56521abb-ba0b-4b35-bb58-77079940deb5" providerId="ADAL" clId="{72D23679-EB94-418B-9261-ED55D70F26D3}" dt="2020-10-29T11:33:31.971" v="7709" actId="20577"/>
          <ac:spMkLst>
            <pc:docMk/>
            <pc:sldMk cId="921674840" sldId="276"/>
            <ac:spMk id="11" creationId="{2255DC1A-0277-439A-980B-F5DA51E3FF29}"/>
          </ac:spMkLst>
        </pc:spChg>
        <pc:spChg chg="mod">
          <ac:chgData name="Tim Davey" userId="56521abb-ba0b-4b35-bb58-77079940deb5" providerId="ADAL" clId="{72D23679-EB94-418B-9261-ED55D70F26D3}" dt="2020-10-29T11:28:08.046" v="7570" actId="14100"/>
          <ac:spMkLst>
            <pc:docMk/>
            <pc:sldMk cId="921674840" sldId="276"/>
            <ac:spMk id="12" creationId="{00000000-0000-0000-0000-000000000000}"/>
          </ac:spMkLst>
        </pc:spChg>
        <pc:spChg chg="add del mod">
          <ac:chgData name="Tim Davey" userId="56521abb-ba0b-4b35-bb58-77079940deb5" providerId="ADAL" clId="{72D23679-EB94-418B-9261-ED55D70F26D3}" dt="2020-10-29T09:46:16.176" v="5777" actId="478"/>
          <ac:spMkLst>
            <pc:docMk/>
            <pc:sldMk cId="921674840" sldId="276"/>
            <ac:spMk id="13" creationId="{693808A6-BF5A-4DC6-AED6-ED2A5DB6CC7F}"/>
          </ac:spMkLst>
        </pc:spChg>
        <pc:spChg chg="add mod">
          <ac:chgData name="Tim Davey" userId="56521abb-ba0b-4b35-bb58-77079940deb5" providerId="ADAL" clId="{72D23679-EB94-418B-9261-ED55D70F26D3}" dt="2020-10-29T11:33:49.691" v="7711" actId="1035"/>
          <ac:spMkLst>
            <pc:docMk/>
            <pc:sldMk cId="921674840" sldId="276"/>
            <ac:spMk id="14" creationId="{DF21CEAA-C497-44FB-A626-C90F3916D30A}"/>
          </ac:spMkLst>
        </pc:spChg>
        <pc:spChg chg="add mod">
          <ac:chgData name="Tim Davey" userId="56521abb-ba0b-4b35-bb58-77079940deb5" providerId="ADAL" clId="{72D23679-EB94-418B-9261-ED55D70F26D3}" dt="2020-10-29T11:33:49.691" v="7711" actId="1035"/>
          <ac:spMkLst>
            <pc:docMk/>
            <pc:sldMk cId="921674840" sldId="276"/>
            <ac:spMk id="15" creationId="{47204DC5-67DC-4D7F-97B3-7ECCE25A2333}"/>
          </ac:spMkLst>
        </pc:spChg>
        <pc:picChg chg="add mod">
          <ac:chgData name="Tim Davey" userId="56521abb-ba0b-4b35-bb58-77079940deb5" providerId="ADAL" clId="{72D23679-EB94-418B-9261-ED55D70F26D3}" dt="2020-10-29T11:28:05.335" v="7569" actId="1076"/>
          <ac:picMkLst>
            <pc:docMk/>
            <pc:sldMk cId="921674840" sldId="276"/>
            <ac:picMk id="16" creationId="{56EA0639-CDC8-4B86-9B6C-4BFDB1564BD9}"/>
          </ac:picMkLst>
        </pc:picChg>
      </pc:sldChg>
      <pc:sldChg chg="addSp delSp modSp add ord">
        <pc:chgData name="Tim Davey" userId="56521abb-ba0b-4b35-bb58-77079940deb5" providerId="ADAL" clId="{72D23679-EB94-418B-9261-ED55D70F26D3}" dt="2020-10-29T11:34:07.525" v="7727" actId="20577"/>
        <pc:sldMkLst>
          <pc:docMk/>
          <pc:sldMk cId="299361736" sldId="277"/>
        </pc:sldMkLst>
        <pc:spChg chg="mod">
          <ac:chgData name="Tim Davey" userId="56521abb-ba0b-4b35-bb58-77079940deb5" providerId="ADAL" clId="{72D23679-EB94-418B-9261-ED55D70F26D3}" dt="2020-10-29T09:48:03.534" v="5874" actId="20577"/>
          <ac:spMkLst>
            <pc:docMk/>
            <pc:sldMk cId="299361736" sldId="277"/>
            <ac:spMk id="3" creationId="{3457D58B-102D-49FC-A59F-84878D991384}"/>
          </ac:spMkLst>
        </pc:spChg>
        <pc:spChg chg="mod">
          <ac:chgData name="Tim Davey" userId="56521abb-ba0b-4b35-bb58-77079940deb5" providerId="ADAL" clId="{72D23679-EB94-418B-9261-ED55D70F26D3}" dt="2020-10-29T11:33:59.812" v="7714" actId="20577"/>
          <ac:spMkLst>
            <pc:docMk/>
            <pc:sldMk cId="299361736" sldId="277"/>
            <ac:spMk id="4" creationId="{A96951FD-26B3-48F5-8F10-0C002D97E060}"/>
          </ac:spMkLst>
        </pc:spChg>
        <pc:spChg chg="mod">
          <ac:chgData name="Tim Davey" userId="56521abb-ba0b-4b35-bb58-77079940deb5" providerId="ADAL" clId="{72D23679-EB94-418B-9261-ED55D70F26D3}" dt="2020-10-29T09:49:12.388" v="6107" actId="20577"/>
          <ac:spMkLst>
            <pc:docMk/>
            <pc:sldMk cId="299361736" sldId="277"/>
            <ac:spMk id="8" creationId="{940840C1-78A2-4C8C-BF92-2931D226C0E9}"/>
          </ac:spMkLst>
        </pc:spChg>
        <pc:spChg chg="mod">
          <ac:chgData name="Tim Davey" userId="56521abb-ba0b-4b35-bb58-77079940deb5" providerId="ADAL" clId="{72D23679-EB94-418B-9261-ED55D70F26D3}" dt="2020-10-29T11:34:07.525" v="7727" actId="20577"/>
          <ac:spMkLst>
            <pc:docMk/>
            <pc:sldMk cId="299361736" sldId="277"/>
            <ac:spMk id="9" creationId="{2C22474C-5975-4065-8E83-432C6C3716F7}"/>
          </ac:spMkLst>
        </pc:spChg>
        <pc:spChg chg="del">
          <ac:chgData name="Tim Davey" userId="56521abb-ba0b-4b35-bb58-77079940deb5" providerId="ADAL" clId="{72D23679-EB94-418B-9261-ED55D70F26D3}" dt="2020-10-29T09:50:30.468" v="6300" actId="478"/>
          <ac:spMkLst>
            <pc:docMk/>
            <pc:sldMk cId="299361736" sldId="277"/>
            <ac:spMk id="10" creationId="{BB151804-BD68-402B-81EB-056BE2E51939}"/>
          </ac:spMkLst>
        </pc:spChg>
        <pc:spChg chg="del">
          <ac:chgData name="Tim Davey" userId="56521abb-ba0b-4b35-bb58-77079940deb5" providerId="ADAL" clId="{72D23679-EB94-418B-9261-ED55D70F26D3}" dt="2020-10-29T09:50:30.468" v="6300" actId="478"/>
          <ac:spMkLst>
            <pc:docMk/>
            <pc:sldMk cId="299361736" sldId="277"/>
            <ac:spMk id="11" creationId="{2255DC1A-0277-439A-980B-F5DA51E3FF29}"/>
          </ac:spMkLst>
        </pc:spChg>
        <pc:spChg chg="mod">
          <ac:chgData name="Tim Davey" userId="56521abb-ba0b-4b35-bb58-77079940deb5" providerId="ADAL" clId="{72D23679-EB94-418B-9261-ED55D70F26D3}" dt="2020-10-29T11:28:16.450" v="7571" actId="14100"/>
          <ac:spMkLst>
            <pc:docMk/>
            <pc:sldMk cId="299361736" sldId="277"/>
            <ac:spMk id="12" creationId="{00000000-0000-0000-0000-000000000000}"/>
          </ac:spMkLst>
        </pc:spChg>
        <pc:spChg chg="add del mod">
          <ac:chgData name="Tim Davey" userId="56521abb-ba0b-4b35-bb58-77079940deb5" providerId="ADAL" clId="{72D23679-EB94-418B-9261-ED55D70F26D3}" dt="2020-10-29T09:50:42.329" v="6311" actId="478"/>
          <ac:spMkLst>
            <pc:docMk/>
            <pc:sldMk cId="299361736" sldId="277"/>
            <ac:spMk id="13" creationId="{F9CD37C4-0D97-4E7F-84B3-6B061AB53CC0}"/>
          </ac:spMkLst>
        </pc:spChg>
        <pc:spChg chg="del">
          <ac:chgData name="Tim Davey" userId="56521abb-ba0b-4b35-bb58-77079940deb5" providerId="ADAL" clId="{72D23679-EB94-418B-9261-ED55D70F26D3}" dt="2020-10-29T09:50:30.468" v="6300" actId="478"/>
          <ac:spMkLst>
            <pc:docMk/>
            <pc:sldMk cId="299361736" sldId="277"/>
            <ac:spMk id="14" creationId="{DF21CEAA-C497-44FB-A626-C90F3916D30A}"/>
          </ac:spMkLst>
        </pc:spChg>
        <pc:spChg chg="del">
          <ac:chgData name="Tim Davey" userId="56521abb-ba0b-4b35-bb58-77079940deb5" providerId="ADAL" clId="{72D23679-EB94-418B-9261-ED55D70F26D3}" dt="2020-10-29T09:50:30.468" v="6300" actId="478"/>
          <ac:spMkLst>
            <pc:docMk/>
            <pc:sldMk cId="299361736" sldId="277"/>
            <ac:spMk id="15" creationId="{47204DC5-67DC-4D7F-97B3-7ECCE25A2333}"/>
          </ac:spMkLst>
        </pc:spChg>
        <pc:spChg chg="del">
          <ac:chgData name="Tim Davey" userId="56521abb-ba0b-4b35-bb58-77079940deb5" providerId="ADAL" clId="{72D23679-EB94-418B-9261-ED55D70F26D3}" dt="2020-10-29T09:50:30.468" v="6300" actId="478"/>
          <ac:spMkLst>
            <pc:docMk/>
            <pc:sldMk cId="299361736" sldId="277"/>
            <ac:spMk id="79" creationId="{00000000-0000-0000-0000-000000000000}"/>
          </ac:spMkLst>
        </pc:spChg>
        <pc:picChg chg="add mod">
          <ac:chgData name="Tim Davey" userId="56521abb-ba0b-4b35-bb58-77079940deb5" providerId="ADAL" clId="{72D23679-EB94-418B-9261-ED55D70F26D3}" dt="2020-10-29T11:28:20.878" v="7573" actId="1076"/>
          <ac:picMkLst>
            <pc:docMk/>
            <pc:sldMk cId="299361736" sldId="277"/>
            <ac:picMk id="16" creationId="{F73EB6E1-F979-4666-924F-E36C09349C11}"/>
          </ac:picMkLst>
        </pc:picChg>
        <pc:picChg chg="del">
          <ac:chgData name="Tim Davey" userId="56521abb-ba0b-4b35-bb58-77079940deb5" providerId="ADAL" clId="{72D23679-EB94-418B-9261-ED55D70F26D3}" dt="2020-10-29T09:50:30.468" v="6300" actId="478"/>
          <ac:picMkLst>
            <pc:docMk/>
            <pc:sldMk cId="299361736" sldId="277"/>
            <ac:picMk id="107" creationId="{2C6C6BA7-9898-A642-9B52-219F29F042E4}"/>
          </ac:picMkLst>
        </pc:picChg>
      </pc:sldChg>
      <pc:sldChg chg="addSp delSp modSp add ord">
        <pc:chgData name="Tim Davey" userId="56521abb-ba0b-4b35-bb58-77079940deb5" providerId="ADAL" clId="{72D23679-EB94-418B-9261-ED55D70F26D3}" dt="2020-10-29T11:34:51.880" v="7753" actId="20577"/>
        <pc:sldMkLst>
          <pc:docMk/>
          <pc:sldMk cId="162001875" sldId="278"/>
        </pc:sldMkLst>
        <pc:spChg chg="mod">
          <ac:chgData name="Tim Davey" userId="56521abb-ba0b-4b35-bb58-77079940deb5" providerId="ADAL" clId="{72D23679-EB94-418B-9261-ED55D70F26D3}" dt="2020-10-29T10:45:59.763" v="7293" actId="14100"/>
          <ac:spMkLst>
            <pc:docMk/>
            <pc:sldMk cId="162001875" sldId="278"/>
            <ac:spMk id="3" creationId="{3457D58B-102D-49FC-A59F-84878D991384}"/>
          </ac:spMkLst>
        </pc:spChg>
        <pc:spChg chg="mod">
          <ac:chgData name="Tim Davey" userId="56521abb-ba0b-4b35-bb58-77079940deb5" providerId="ADAL" clId="{72D23679-EB94-418B-9261-ED55D70F26D3}" dt="2020-10-29T11:34:20.555" v="7730" actId="20577"/>
          <ac:spMkLst>
            <pc:docMk/>
            <pc:sldMk cId="162001875" sldId="278"/>
            <ac:spMk id="4" creationId="{A96951FD-26B3-48F5-8F10-0C002D97E060}"/>
          </ac:spMkLst>
        </pc:spChg>
        <pc:spChg chg="add del mod">
          <ac:chgData name="Tim Davey" userId="56521abb-ba0b-4b35-bb58-77079940deb5" providerId="ADAL" clId="{72D23679-EB94-418B-9261-ED55D70F26D3}" dt="2020-10-29T10:45:50.933" v="7291" actId="478"/>
          <ac:spMkLst>
            <pc:docMk/>
            <pc:sldMk cId="162001875" sldId="278"/>
            <ac:spMk id="7" creationId="{2129C47F-81B7-4D90-9682-466FA0AD1C8E}"/>
          </ac:spMkLst>
        </pc:spChg>
        <pc:spChg chg="mod">
          <ac:chgData name="Tim Davey" userId="56521abb-ba0b-4b35-bb58-77079940deb5" providerId="ADAL" clId="{72D23679-EB94-418B-9261-ED55D70F26D3}" dt="2020-10-29T11:34:33.623" v="7733" actId="1036"/>
          <ac:spMkLst>
            <pc:docMk/>
            <pc:sldMk cId="162001875" sldId="278"/>
            <ac:spMk id="8" creationId="{940840C1-78A2-4C8C-BF92-2931D226C0E9}"/>
          </ac:spMkLst>
        </pc:spChg>
        <pc:spChg chg="mod">
          <ac:chgData name="Tim Davey" userId="56521abb-ba0b-4b35-bb58-77079940deb5" providerId="ADAL" clId="{72D23679-EB94-418B-9261-ED55D70F26D3}" dt="2020-10-29T11:34:33.623" v="7733" actId="1036"/>
          <ac:spMkLst>
            <pc:docMk/>
            <pc:sldMk cId="162001875" sldId="278"/>
            <ac:spMk id="9" creationId="{2C22474C-5975-4065-8E83-432C6C3716F7}"/>
          </ac:spMkLst>
        </pc:spChg>
        <pc:spChg chg="add mod">
          <ac:chgData name="Tim Davey" userId="56521abb-ba0b-4b35-bb58-77079940deb5" providerId="ADAL" clId="{72D23679-EB94-418B-9261-ED55D70F26D3}" dt="2020-10-29T11:34:37.637" v="7734" actId="1036"/>
          <ac:spMkLst>
            <pc:docMk/>
            <pc:sldMk cId="162001875" sldId="278"/>
            <ac:spMk id="10" creationId="{CA68FAC8-77EF-45D9-805F-0FBFAA560693}"/>
          </ac:spMkLst>
        </pc:spChg>
        <pc:spChg chg="add mod">
          <ac:chgData name="Tim Davey" userId="56521abb-ba0b-4b35-bb58-77079940deb5" providerId="ADAL" clId="{72D23679-EB94-418B-9261-ED55D70F26D3}" dt="2020-10-29T10:47:55.314" v="7367" actId="1036"/>
          <ac:spMkLst>
            <pc:docMk/>
            <pc:sldMk cId="162001875" sldId="278"/>
            <ac:spMk id="11" creationId="{7D38DCC8-D87D-45B8-A802-0BC19AE8226A}"/>
          </ac:spMkLst>
        </pc:spChg>
        <pc:spChg chg="mod">
          <ac:chgData name="Tim Davey" userId="56521abb-ba0b-4b35-bb58-77079940deb5" providerId="ADAL" clId="{72D23679-EB94-418B-9261-ED55D70F26D3}" dt="2020-10-29T11:28:32.492" v="7574" actId="14100"/>
          <ac:spMkLst>
            <pc:docMk/>
            <pc:sldMk cId="162001875" sldId="278"/>
            <ac:spMk id="12" creationId="{00000000-0000-0000-0000-000000000000}"/>
          </ac:spMkLst>
        </pc:spChg>
        <pc:spChg chg="add mod">
          <ac:chgData name="Tim Davey" userId="56521abb-ba0b-4b35-bb58-77079940deb5" providerId="ADAL" clId="{72D23679-EB94-418B-9261-ED55D70F26D3}" dt="2020-10-29T10:46:13.567" v="7297" actId="1076"/>
          <ac:spMkLst>
            <pc:docMk/>
            <pc:sldMk cId="162001875" sldId="278"/>
            <ac:spMk id="13" creationId="{40BDEAEE-9F66-4E27-A87E-7B25BFEFC9F5}"/>
          </ac:spMkLst>
        </pc:spChg>
        <pc:spChg chg="add mod">
          <ac:chgData name="Tim Davey" userId="56521abb-ba0b-4b35-bb58-77079940deb5" providerId="ADAL" clId="{72D23679-EB94-418B-9261-ED55D70F26D3}" dt="2020-10-29T11:34:51.880" v="7753" actId="20577"/>
          <ac:spMkLst>
            <pc:docMk/>
            <pc:sldMk cId="162001875" sldId="278"/>
            <ac:spMk id="14" creationId="{FF7F8074-6ABE-42A4-9412-814EA1848EFF}"/>
          </ac:spMkLst>
        </pc:spChg>
        <pc:spChg chg="add mod">
          <ac:chgData name="Tim Davey" userId="56521abb-ba0b-4b35-bb58-77079940deb5" providerId="ADAL" clId="{72D23679-EB94-418B-9261-ED55D70F26D3}" dt="2020-10-29T10:47:20.715" v="7339" actId="1036"/>
          <ac:spMkLst>
            <pc:docMk/>
            <pc:sldMk cId="162001875" sldId="278"/>
            <ac:spMk id="15" creationId="{23287B1B-DC43-4892-BB3A-8A5B41258EAA}"/>
          </ac:spMkLst>
        </pc:spChg>
        <pc:spChg chg="add mod">
          <ac:chgData name="Tim Davey" userId="56521abb-ba0b-4b35-bb58-77079940deb5" providerId="ADAL" clId="{72D23679-EB94-418B-9261-ED55D70F26D3}" dt="2020-10-29T10:47:12.047" v="7333" actId="1035"/>
          <ac:spMkLst>
            <pc:docMk/>
            <pc:sldMk cId="162001875" sldId="278"/>
            <ac:spMk id="16" creationId="{079EE166-CE5E-4102-8688-D094E48BF26D}"/>
          </ac:spMkLst>
        </pc:spChg>
        <pc:picChg chg="add mod">
          <ac:chgData name="Tim Davey" userId="56521abb-ba0b-4b35-bb58-77079940deb5" providerId="ADAL" clId="{72D23679-EB94-418B-9261-ED55D70F26D3}" dt="2020-10-29T11:28:36.642" v="7576" actId="1076"/>
          <ac:picMkLst>
            <pc:docMk/>
            <pc:sldMk cId="162001875" sldId="278"/>
            <ac:picMk id="17" creationId="{2A9D2A4F-394E-41FE-AF19-1066B44348C1}"/>
          </ac:picMkLst>
        </pc:picChg>
      </pc:sldChg>
      <pc:sldChg chg="addSp delSp modSp add">
        <pc:chgData name="Tim Davey" userId="56521abb-ba0b-4b35-bb58-77079940deb5" providerId="ADAL" clId="{72D23679-EB94-418B-9261-ED55D70F26D3}" dt="2020-10-29T11:35:02.153" v="7757" actId="20577"/>
        <pc:sldMkLst>
          <pc:docMk/>
          <pc:sldMk cId="2748752663" sldId="279"/>
        </pc:sldMkLst>
        <pc:spChg chg="add del mod ord">
          <ac:chgData name="Tim Davey" userId="56521abb-ba0b-4b35-bb58-77079940deb5" providerId="ADAL" clId="{72D23679-EB94-418B-9261-ED55D70F26D3}" dt="2020-10-29T10:53:26.841" v="7424" actId="478"/>
          <ac:spMkLst>
            <pc:docMk/>
            <pc:sldMk cId="2748752663" sldId="279"/>
            <ac:spMk id="2" creationId="{FB6A8EDE-D6E8-4106-B5B5-83B4B5A27FDD}"/>
          </ac:spMkLst>
        </pc:spChg>
        <pc:spChg chg="mod">
          <ac:chgData name="Tim Davey" userId="56521abb-ba0b-4b35-bb58-77079940deb5" providerId="ADAL" clId="{72D23679-EB94-418B-9261-ED55D70F26D3}" dt="2020-10-29T11:28:56.844" v="7581" actId="1037"/>
          <ac:spMkLst>
            <pc:docMk/>
            <pc:sldMk cId="2748752663" sldId="279"/>
            <ac:spMk id="12" creationId="{00000000-0000-0000-0000-000000000000}"/>
          </ac:spMkLst>
        </pc:spChg>
        <pc:spChg chg="mod">
          <ac:chgData name="Tim Davey" userId="56521abb-ba0b-4b35-bb58-77079940deb5" providerId="ADAL" clId="{72D23679-EB94-418B-9261-ED55D70F26D3}" dt="2020-10-29T11:28:56.844" v="7581" actId="1037"/>
          <ac:spMkLst>
            <pc:docMk/>
            <pc:sldMk cId="2748752663" sldId="279"/>
            <ac:spMk id="32" creationId="{CC9CD1D3-91C2-4826-B67E-F6D75A8DF151}"/>
          </ac:spMkLst>
        </pc:spChg>
        <pc:spChg chg="mod">
          <ac:chgData name="Tim Davey" userId="56521abb-ba0b-4b35-bb58-77079940deb5" providerId="ADAL" clId="{72D23679-EB94-418B-9261-ED55D70F26D3}" dt="2020-10-29T11:35:02.153" v="7757" actId="20577"/>
          <ac:spMkLst>
            <pc:docMk/>
            <pc:sldMk cId="2748752663" sldId="279"/>
            <ac:spMk id="47" creationId="{00000000-0000-0000-0000-000000000000}"/>
          </ac:spMkLst>
        </pc:spChg>
        <pc:spChg chg="mod">
          <ac:chgData name="Tim Davey" userId="56521abb-ba0b-4b35-bb58-77079940deb5" providerId="ADAL" clId="{72D23679-EB94-418B-9261-ED55D70F26D3}" dt="2020-10-29T10:52:03.862" v="7406" actId="14100"/>
          <ac:spMkLst>
            <pc:docMk/>
            <pc:sldMk cId="2748752663" sldId="279"/>
            <ac:spMk id="48" creationId="{00000000-0000-0000-0000-000000000000}"/>
          </ac:spMkLst>
        </pc:spChg>
        <pc:spChg chg="mod">
          <ac:chgData name="Tim Davey" userId="56521abb-ba0b-4b35-bb58-77079940deb5" providerId="ADAL" clId="{72D23679-EB94-418B-9261-ED55D70F26D3}" dt="2020-10-29T10:53:41.444" v="7427" actId="14100"/>
          <ac:spMkLst>
            <pc:docMk/>
            <pc:sldMk cId="2748752663" sldId="279"/>
            <ac:spMk id="49" creationId="{00000000-0000-0000-0000-000000000000}"/>
          </ac:spMkLst>
        </pc:spChg>
        <pc:spChg chg="mod">
          <ac:chgData name="Tim Davey" userId="56521abb-ba0b-4b35-bb58-77079940deb5" providerId="ADAL" clId="{72D23679-EB94-418B-9261-ED55D70F26D3}" dt="2020-10-29T10:52:25.146" v="7413" actId="14100"/>
          <ac:spMkLst>
            <pc:docMk/>
            <pc:sldMk cId="2748752663" sldId="279"/>
            <ac:spMk id="50" creationId="{2742ED9D-22C2-4631-AEBC-8BDDE0552515}"/>
          </ac:spMkLst>
        </pc:spChg>
        <pc:spChg chg="mod ord">
          <ac:chgData name="Tim Davey" userId="56521abb-ba0b-4b35-bb58-77079940deb5" providerId="ADAL" clId="{72D23679-EB94-418B-9261-ED55D70F26D3}" dt="2020-10-29T10:53:36.597" v="7425" actId="14100"/>
          <ac:spMkLst>
            <pc:docMk/>
            <pc:sldMk cId="2748752663" sldId="279"/>
            <ac:spMk id="53" creationId="{00000000-0000-0000-0000-000000000000}"/>
          </ac:spMkLst>
        </pc:spChg>
        <pc:spChg chg="mod">
          <ac:chgData name="Tim Davey" userId="56521abb-ba0b-4b35-bb58-77079940deb5" providerId="ADAL" clId="{72D23679-EB94-418B-9261-ED55D70F26D3}" dt="2020-10-29T11:26:05.260" v="7481" actId="14100"/>
          <ac:spMkLst>
            <pc:docMk/>
            <pc:sldMk cId="2748752663" sldId="279"/>
            <ac:spMk id="54" creationId="{00000000-0000-0000-0000-000000000000}"/>
          </ac:spMkLst>
        </pc:spChg>
        <pc:spChg chg="mod">
          <ac:chgData name="Tim Davey" userId="56521abb-ba0b-4b35-bb58-77079940deb5" providerId="ADAL" clId="{72D23679-EB94-418B-9261-ED55D70F26D3}" dt="2020-10-29T10:52:40.699" v="7418" actId="14100"/>
          <ac:spMkLst>
            <pc:docMk/>
            <pc:sldMk cId="2748752663" sldId="279"/>
            <ac:spMk id="55" creationId="{00000000-0000-0000-0000-000000000000}"/>
          </ac:spMkLst>
        </pc:spChg>
        <pc:spChg chg="mod">
          <ac:chgData name="Tim Davey" userId="56521abb-ba0b-4b35-bb58-77079940deb5" providerId="ADAL" clId="{72D23679-EB94-418B-9261-ED55D70F26D3}" dt="2020-10-29T10:53:39.425" v="7426" actId="14100"/>
          <ac:spMkLst>
            <pc:docMk/>
            <pc:sldMk cId="2748752663" sldId="279"/>
            <ac:spMk id="59" creationId="{00000000-0000-0000-0000-000000000000}"/>
          </ac:spMkLst>
        </pc:spChg>
        <pc:spChg chg="mod">
          <ac:chgData name="Tim Davey" userId="56521abb-ba0b-4b35-bb58-77079940deb5" providerId="ADAL" clId="{72D23679-EB94-418B-9261-ED55D70F26D3}" dt="2020-10-29T10:52:33.836" v="7417" actId="1035"/>
          <ac:spMkLst>
            <pc:docMk/>
            <pc:sldMk cId="2748752663" sldId="279"/>
            <ac:spMk id="60" creationId="{00000000-0000-0000-0000-000000000000}"/>
          </ac:spMkLst>
        </pc:spChg>
        <pc:spChg chg="mod">
          <ac:chgData name="Tim Davey" userId="56521abb-ba0b-4b35-bb58-77079940deb5" providerId="ADAL" clId="{72D23679-EB94-418B-9261-ED55D70F26D3}" dt="2020-10-29T10:52:50.819" v="7419" actId="1036"/>
          <ac:spMkLst>
            <pc:docMk/>
            <pc:sldMk cId="2748752663" sldId="279"/>
            <ac:spMk id="61" creationId="{00000000-0000-0000-0000-000000000000}"/>
          </ac:spMkLst>
        </pc:spChg>
        <pc:picChg chg="add mod">
          <ac:chgData name="Tim Davey" userId="56521abb-ba0b-4b35-bb58-77079940deb5" providerId="ADAL" clId="{72D23679-EB94-418B-9261-ED55D70F26D3}" dt="2020-10-29T11:25:05.318" v="7468" actId="12788"/>
          <ac:picMkLst>
            <pc:docMk/>
            <pc:sldMk cId="2748752663" sldId="279"/>
            <ac:picMk id="3" creationId="{83729D51-314F-4C39-A50E-5B1427E35526}"/>
          </ac:picMkLst>
        </pc:picChg>
        <pc:picChg chg="add del mod">
          <ac:chgData name="Tim Davey" userId="56521abb-ba0b-4b35-bb58-77079940deb5" providerId="ADAL" clId="{72D23679-EB94-418B-9261-ED55D70F26D3}" dt="2020-10-29T10:51:38.607" v="7400" actId="478"/>
          <ac:picMkLst>
            <pc:docMk/>
            <pc:sldMk cId="2748752663" sldId="279"/>
            <ac:picMk id="33" creationId="{E282A8C2-93B3-4C0E-8C29-037B988D569A}"/>
          </ac:picMkLst>
        </pc:picChg>
        <pc:picChg chg="add del mod">
          <ac:chgData name="Tim Davey" userId="56521abb-ba0b-4b35-bb58-77079940deb5" providerId="ADAL" clId="{72D23679-EB94-418B-9261-ED55D70F26D3}" dt="2020-10-29T10:51:40.507" v="7401" actId="478"/>
          <ac:picMkLst>
            <pc:docMk/>
            <pc:sldMk cId="2748752663" sldId="279"/>
            <ac:picMk id="34" creationId="{EAE6BA47-83C1-4EFD-831A-8BC407F6A94E}"/>
          </ac:picMkLst>
        </pc:picChg>
        <pc:picChg chg="add del mod">
          <ac:chgData name="Tim Davey" userId="56521abb-ba0b-4b35-bb58-77079940deb5" providerId="ADAL" clId="{72D23679-EB94-418B-9261-ED55D70F26D3}" dt="2020-10-29T10:51:41.442" v="7402" actId="478"/>
          <ac:picMkLst>
            <pc:docMk/>
            <pc:sldMk cId="2748752663" sldId="279"/>
            <ac:picMk id="35" creationId="{4208DDA1-E5FD-499D-92E4-C6E7E0A8FEB9}"/>
          </ac:picMkLst>
        </pc:picChg>
        <pc:picChg chg="add mod">
          <ac:chgData name="Tim Davey" userId="56521abb-ba0b-4b35-bb58-77079940deb5" providerId="ADAL" clId="{72D23679-EB94-418B-9261-ED55D70F26D3}" dt="2020-10-29T11:29:10.292" v="7583" actId="1035"/>
          <ac:picMkLst>
            <pc:docMk/>
            <pc:sldMk cId="2748752663" sldId="279"/>
            <ac:picMk id="36" creationId="{F6FE13E3-E0EB-49B4-9AC8-9417A9764412}"/>
          </ac:picMkLst>
        </pc:picChg>
        <pc:picChg chg="add mod">
          <ac:chgData name="Tim Davey" userId="56521abb-ba0b-4b35-bb58-77079940deb5" providerId="ADAL" clId="{72D23679-EB94-418B-9261-ED55D70F26D3}" dt="2020-10-29T11:29:03.327" v="7582" actId="1035"/>
          <ac:picMkLst>
            <pc:docMk/>
            <pc:sldMk cId="2748752663" sldId="279"/>
            <ac:picMk id="37" creationId="{817B9B0F-928A-45C7-8DEF-1A41E602B4F2}"/>
          </ac:picMkLst>
        </pc:picChg>
        <pc:picChg chg="add mod">
          <ac:chgData name="Tim Davey" userId="56521abb-ba0b-4b35-bb58-77079940deb5" providerId="ADAL" clId="{72D23679-EB94-418B-9261-ED55D70F26D3}" dt="2020-10-29T11:29:03.327" v="7582" actId="1035"/>
          <ac:picMkLst>
            <pc:docMk/>
            <pc:sldMk cId="2748752663" sldId="279"/>
            <ac:picMk id="38" creationId="{46081918-84A2-4CAA-AC47-5C0774A97271}"/>
          </ac:picMkLst>
        </pc:picChg>
        <pc:picChg chg="add mod">
          <ac:chgData name="Tim Davey" userId="56521abb-ba0b-4b35-bb58-77079940deb5" providerId="ADAL" clId="{72D23679-EB94-418B-9261-ED55D70F26D3}" dt="2020-10-29T11:29:03.327" v="7582" actId="1035"/>
          <ac:picMkLst>
            <pc:docMk/>
            <pc:sldMk cId="2748752663" sldId="279"/>
            <ac:picMk id="39" creationId="{FC58EF2F-C82D-48DC-9A59-39258C5150A3}"/>
          </ac:picMkLst>
        </pc:picChg>
        <pc:picChg chg="add mod">
          <ac:chgData name="Tim Davey" userId="56521abb-ba0b-4b35-bb58-77079940deb5" providerId="ADAL" clId="{72D23679-EB94-418B-9261-ED55D70F26D3}" dt="2020-10-29T10:51:23.627" v="7396"/>
          <ac:picMkLst>
            <pc:docMk/>
            <pc:sldMk cId="2748752663" sldId="279"/>
            <ac:picMk id="40" creationId="{82314CBD-5370-4D3E-BEDD-524C8D148C8C}"/>
          </ac:picMkLst>
        </pc:picChg>
        <pc:picChg chg="add mod">
          <ac:chgData name="Tim Davey" userId="56521abb-ba0b-4b35-bb58-77079940deb5" providerId="ADAL" clId="{72D23679-EB94-418B-9261-ED55D70F26D3}" dt="2020-10-29T10:51:23.627" v="7396"/>
          <ac:picMkLst>
            <pc:docMk/>
            <pc:sldMk cId="2748752663" sldId="279"/>
            <ac:picMk id="41" creationId="{D5122928-8858-4785-ACB6-6196F764C7F1}"/>
          </ac:picMkLst>
        </pc:picChg>
        <pc:picChg chg="add mod">
          <ac:chgData name="Tim Davey" userId="56521abb-ba0b-4b35-bb58-77079940deb5" providerId="ADAL" clId="{72D23679-EB94-418B-9261-ED55D70F26D3}" dt="2020-10-29T10:51:23.627" v="7396"/>
          <ac:picMkLst>
            <pc:docMk/>
            <pc:sldMk cId="2748752663" sldId="279"/>
            <ac:picMk id="42" creationId="{20E00E7A-FFEF-4265-BBAC-BFC163347CB7}"/>
          </ac:picMkLst>
        </pc:picChg>
        <pc:picChg chg="add mod">
          <ac:chgData name="Tim Davey" userId="56521abb-ba0b-4b35-bb58-77079940deb5" providerId="ADAL" clId="{72D23679-EB94-418B-9261-ED55D70F26D3}" dt="2020-10-29T10:51:29.776" v="7398" actId="1076"/>
          <ac:picMkLst>
            <pc:docMk/>
            <pc:sldMk cId="2748752663" sldId="279"/>
            <ac:picMk id="43" creationId="{C77ADF00-A23B-4CCD-BA8A-37F8A1BA4EB6}"/>
          </ac:picMkLst>
        </pc:picChg>
        <pc:picChg chg="add mod">
          <ac:chgData name="Tim Davey" userId="56521abb-ba0b-4b35-bb58-77079940deb5" providerId="ADAL" clId="{72D23679-EB94-418B-9261-ED55D70F26D3}" dt="2020-10-29T10:51:29.776" v="7398" actId="1076"/>
          <ac:picMkLst>
            <pc:docMk/>
            <pc:sldMk cId="2748752663" sldId="279"/>
            <ac:picMk id="44" creationId="{E375EA62-FD10-4831-93FC-1FC947E8DD84}"/>
          </ac:picMkLst>
        </pc:picChg>
        <pc:picChg chg="add mod">
          <ac:chgData name="Tim Davey" userId="56521abb-ba0b-4b35-bb58-77079940deb5" providerId="ADAL" clId="{72D23679-EB94-418B-9261-ED55D70F26D3}" dt="2020-10-29T10:51:29.776" v="7398" actId="1076"/>
          <ac:picMkLst>
            <pc:docMk/>
            <pc:sldMk cId="2748752663" sldId="279"/>
            <ac:picMk id="45" creationId="{A5FBB5D1-120C-49ED-84B1-C49C6315D55E}"/>
          </ac:picMkLst>
        </pc:picChg>
        <pc:picChg chg="add del mod">
          <ac:chgData name="Tim Davey" userId="56521abb-ba0b-4b35-bb58-77079940deb5" providerId="ADAL" clId="{72D23679-EB94-418B-9261-ED55D70F26D3}" dt="2020-10-29T10:51:45.265" v="7403" actId="478"/>
          <ac:picMkLst>
            <pc:docMk/>
            <pc:sldMk cId="2748752663" sldId="279"/>
            <ac:picMk id="46" creationId="{8FFB598E-6931-4E81-92E2-313A6470999A}"/>
          </ac:picMkLst>
        </pc:picChg>
        <pc:picChg chg="add del mod">
          <ac:chgData name="Tim Davey" userId="56521abb-ba0b-4b35-bb58-77079940deb5" providerId="ADAL" clId="{72D23679-EB94-418B-9261-ED55D70F26D3}" dt="2020-10-29T10:51:46.298" v="7404" actId="478"/>
          <ac:picMkLst>
            <pc:docMk/>
            <pc:sldMk cId="2748752663" sldId="279"/>
            <ac:picMk id="51" creationId="{BC233149-261A-40DA-A229-DC57F55D5D77}"/>
          </ac:picMkLst>
        </pc:picChg>
        <pc:picChg chg="add mod">
          <ac:chgData name="Tim Davey" userId="56521abb-ba0b-4b35-bb58-77079940deb5" providerId="ADAL" clId="{72D23679-EB94-418B-9261-ED55D70F26D3}" dt="2020-10-29T11:29:14.403" v="7585" actId="1036"/>
          <ac:picMkLst>
            <pc:docMk/>
            <pc:sldMk cId="2748752663" sldId="279"/>
            <ac:picMk id="52" creationId="{02A03567-5577-4CE0-B5F4-0139DD4C263D}"/>
          </ac:picMkLst>
        </pc:picChg>
        <pc:picChg chg="mod">
          <ac:chgData name="Tim Davey" userId="56521abb-ba0b-4b35-bb58-77079940deb5" providerId="ADAL" clId="{72D23679-EB94-418B-9261-ED55D70F26D3}" dt="2020-10-29T10:51:13.778" v="7392" actId="1038"/>
          <ac:picMkLst>
            <pc:docMk/>
            <pc:sldMk cId="2748752663" sldId="279"/>
            <ac:picMk id="66" creationId="{3B47544F-5F14-41F1-B714-9062728C4731}"/>
          </ac:picMkLst>
        </pc:picChg>
        <pc:picChg chg="del">
          <ac:chgData name="Tim Davey" userId="56521abb-ba0b-4b35-bb58-77079940deb5" providerId="ADAL" clId="{72D23679-EB94-418B-9261-ED55D70F26D3}" dt="2020-10-29T10:51:54.418" v="7405" actId="478"/>
          <ac:picMkLst>
            <pc:docMk/>
            <pc:sldMk cId="2748752663" sldId="279"/>
            <ac:picMk id="69" creationId="{59489AF6-233C-4EF8-A8F6-EF9D80571E58}"/>
          </ac:picMkLst>
        </pc:picChg>
        <pc:picChg chg="del">
          <ac:chgData name="Tim Davey" userId="56521abb-ba0b-4b35-bb58-77079940deb5" providerId="ADAL" clId="{72D23679-EB94-418B-9261-ED55D70F26D3}" dt="2020-10-29T10:51:54.418" v="7405" actId="478"/>
          <ac:picMkLst>
            <pc:docMk/>
            <pc:sldMk cId="2748752663" sldId="279"/>
            <ac:picMk id="71" creationId="{7CB17C53-F232-4197-AF68-6E0F84E8FFAA}"/>
          </ac:picMkLst>
        </pc:picChg>
        <pc:picChg chg="del">
          <ac:chgData name="Tim Davey" userId="56521abb-ba0b-4b35-bb58-77079940deb5" providerId="ADAL" clId="{72D23679-EB94-418B-9261-ED55D70F26D3}" dt="2020-10-29T10:51:54.418" v="7405" actId="478"/>
          <ac:picMkLst>
            <pc:docMk/>
            <pc:sldMk cId="2748752663" sldId="279"/>
            <ac:picMk id="72" creationId="{98163A1B-D111-4C17-BBFE-8C44A696396D}"/>
          </ac:picMkLst>
        </pc:picChg>
        <pc:picChg chg="del">
          <ac:chgData name="Tim Davey" userId="56521abb-ba0b-4b35-bb58-77079940deb5" providerId="ADAL" clId="{72D23679-EB94-418B-9261-ED55D70F26D3}" dt="2020-10-29T10:51:54.418" v="7405" actId="478"/>
          <ac:picMkLst>
            <pc:docMk/>
            <pc:sldMk cId="2748752663" sldId="279"/>
            <ac:picMk id="73" creationId="{5C9E4A03-86D6-47B4-9994-5F45BA3F3196}"/>
          </ac:picMkLst>
        </pc:picChg>
        <pc:picChg chg="del">
          <ac:chgData name="Tim Davey" userId="56521abb-ba0b-4b35-bb58-77079940deb5" providerId="ADAL" clId="{72D23679-EB94-418B-9261-ED55D70F26D3}" dt="2020-10-29T10:51:54.418" v="7405" actId="478"/>
          <ac:picMkLst>
            <pc:docMk/>
            <pc:sldMk cId="2748752663" sldId="279"/>
            <ac:picMk id="74" creationId="{EACB397C-1FDA-40FA-BC16-05E602CD0785}"/>
          </ac:picMkLst>
        </pc:picChg>
        <pc:picChg chg="del">
          <ac:chgData name="Tim Davey" userId="56521abb-ba0b-4b35-bb58-77079940deb5" providerId="ADAL" clId="{72D23679-EB94-418B-9261-ED55D70F26D3}" dt="2020-10-29T10:51:54.418" v="7405" actId="478"/>
          <ac:picMkLst>
            <pc:docMk/>
            <pc:sldMk cId="2748752663" sldId="279"/>
            <ac:picMk id="75" creationId="{488FAD99-FB84-47A9-A889-E3C0B270F036}"/>
          </ac:picMkLst>
        </pc:picChg>
        <pc:picChg chg="del">
          <ac:chgData name="Tim Davey" userId="56521abb-ba0b-4b35-bb58-77079940deb5" providerId="ADAL" clId="{72D23679-EB94-418B-9261-ED55D70F26D3}" dt="2020-10-29T10:51:54.418" v="7405" actId="478"/>
          <ac:picMkLst>
            <pc:docMk/>
            <pc:sldMk cId="2748752663" sldId="279"/>
            <ac:picMk id="76" creationId="{15A103A5-C456-48A9-A16B-5A63DA958ACB}"/>
          </ac:picMkLst>
        </pc:picChg>
        <pc:picChg chg="del">
          <ac:chgData name="Tim Davey" userId="56521abb-ba0b-4b35-bb58-77079940deb5" providerId="ADAL" clId="{72D23679-EB94-418B-9261-ED55D70F26D3}" dt="2020-10-29T10:51:54.418" v="7405" actId="478"/>
          <ac:picMkLst>
            <pc:docMk/>
            <pc:sldMk cId="2748752663" sldId="279"/>
            <ac:picMk id="77" creationId="{8FDBC2C4-3A36-4972-A07B-30152B3FBE0F}"/>
          </ac:picMkLst>
        </pc:picChg>
        <pc:picChg chg="del">
          <ac:chgData name="Tim Davey" userId="56521abb-ba0b-4b35-bb58-77079940deb5" providerId="ADAL" clId="{72D23679-EB94-418B-9261-ED55D70F26D3}" dt="2020-10-29T10:51:54.418" v="7405" actId="478"/>
          <ac:picMkLst>
            <pc:docMk/>
            <pc:sldMk cId="2748752663" sldId="279"/>
            <ac:picMk id="78" creationId="{0870EBF6-0E63-4A5F-A30F-D576F0B9CB21}"/>
          </ac:picMkLst>
        </pc:picChg>
        <pc:picChg chg="del">
          <ac:chgData name="Tim Davey" userId="56521abb-ba0b-4b35-bb58-77079940deb5" providerId="ADAL" clId="{72D23679-EB94-418B-9261-ED55D70F26D3}" dt="2020-10-29T10:51:54.418" v="7405" actId="478"/>
          <ac:picMkLst>
            <pc:docMk/>
            <pc:sldMk cId="2748752663" sldId="279"/>
            <ac:picMk id="80" creationId="{4EBCE290-6DAB-4286-85A4-722BA37146D9}"/>
          </ac:picMkLst>
        </pc:picChg>
        <pc:picChg chg="del">
          <ac:chgData name="Tim Davey" userId="56521abb-ba0b-4b35-bb58-77079940deb5" providerId="ADAL" clId="{72D23679-EB94-418B-9261-ED55D70F26D3}" dt="2020-10-29T10:51:54.418" v="7405" actId="478"/>
          <ac:picMkLst>
            <pc:docMk/>
            <pc:sldMk cId="2748752663" sldId="279"/>
            <ac:picMk id="84" creationId="{8793C4B8-48AF-4EE3-A6EE-FC8CF9440574}"/>
          </ac:picMkLst>
        </pc:picChg>
        <pc:picChg chg="mod">
          <ac:chgData name="Tim Davey" userId="56521abb-ba0b-4b35-bb58-77079940deb5" providerId="ADAL" clId="{72D23679-EB94-418B-9261-ED55D70F26D3}" dt="2020-10-29T10:51:13.778" v="7392" actId="1038"/>
          <ac:picMkLst>
            <pc:docMk/>
            <pc:sldMk cId="2748752663" sldId="279"/>
            <ac:picMk id="1026" creationId="{A0875BCE-5511-43B1-9CCC-FB7EEAAB6926}"/>
          </ac:picMkLst>
        </pc:picChg>
        <pc:picChg chg="add mod">
          <ac:chgData name="Tim Davey" userId="56521abb-ba0b-4b35-bb58-77079940deb5" providerId="ADAL" clId="{72D23679-EB94-418B-9261-ED55D70F26D3}" dt="2020-10-29T11:25:05.318" v="7468" actId="12788"/>
          <ac:picMkLst>
            <pc:docMk/>
            <pc:sldMk cId="2748752663" sldId="279"/>
            <ac:picMk id="1028" creationId="{8E4DB61C-6146-4D8F-B9B9-5E99F72BFF2B}"/>
          </ac:picMkLst>
        </pc:picChg>
        <pc:picChg chg="add mod">
          <ac:chgData name="Tim Davey" userId="56521abb-ba0b-4b35-bb58-77079940deb5" providerId="ADAL" clId="{72D23679-EB94-418B-9261-ED55D70F26D3}" dt="2020-10-29T11:25:05.318" v="7468" actId="12788"/>
          <ac:picMkLst>
            <pc:docMk/>
            <pc:sldMk cId="2748752663" sldId="279"/>
            <ac:picMk id="1030" creationId="{6D89BD77-75FD-4D00-BFDC-0E319F5996C7}"/>
          </ac:picMkLst>
        </pc:picChg>
        <pc:picChg chg="add mod">
          <ac:chgData name="Tim Davey" userId="56521abb-ba0b-4b35-bb58-77079940deb5" providerId="ADAL" clId="{72D23679-EB94-418B-9261-ED55D70F26D3}" dt="2020-10-29T11:25:05.318" v="7468" actId="12788"/>
          <ac:picMkLst>
            <pc:docMk/>
            <pc:sldMk cId="2748752663" sldId="279"/>
            <ac:picMk id="1032" creationId="{89084FF9-77ED-4563-B265-79FC80AB6231}"/>
          </ac:picMkLst>
        </pc:picChg>
        <pc:picChg chg="add mod">
          <ac:chgData name="Tim Davey" userId="56521abb-ba0b-4b35-bb58-77079940deb5" providerId="ADAL" clId="{72D23679-EB94-418B-9261-ED55D70F26D3}" dt="2020-10-29T11:27:12.845" v="7556" actId="1076"/>
          <ac:picMkLst>
            <pc:docMk/>
            <pc:sldMk cId="2748752663" sldId="279"/>
            <ac:picMk id="1034" creationId="{D5A3F847-12CE-44D1-8630-54FA1C69A2EA}"/>
          </ac:picMkLst>
        </pc:picChg>
        <pc:picChg chg="add mod">
          <ac:chgData name="Tim Davey" userId="56521abb-ba0b-4b35-bb58-77079940deb5" providerId="ADAL" clId="{72D23679-EB94-418B-9261-ED55D70F26D3}" dt="2020-10-29T11:25:15.789" v="7473" actId="1036"/>
          <ac:picMkLst>
            <pc:docMk/>
            <pc:sldMk cId="2748752663" sldId="279"/>
            <ac:picMk id="1036" creationId="{B6062A8D-046F-46C2-927F-0066CB02F6CB}"/>
          </ac:picMkLst>
        </pc:picChg>
        <pc:picChg chg="add mod">
          <ac:chgData name="Tim Davey" userId="56521abb-ba0b-4b35-bb58-77079940deb5" providerId="ADAL" clId="{72D23679-EB94-418B-9261-ED55D70F26D3}" dt="2020-10-29T11:26:02.965" v="7480" actId="1076"/>
          <ac:picMkLst>
            <pc:docMk/>
            <pc:sldMk cId="2748752663" sldId="279"/>
            <ac:picMk id="1038" creationId="{FAA75C46-CFEF-4D85-AA57-CE0685132816}"/>
          </ac:picMkLst>
        </pc:picChg>
      </pc:sldChg>
      <pc:sldChg chg="addSp modSp add ord">
        <pc:chgData name="Tim Davey" userId="56521abb-ba0b-4b35-bb58-77079940deb5" providerId="ADAL" clId="{72D23679-EB94-418B-9261-ED55D70F26D3}" dt="2020-10-29T11:31:21.241" v="7645" actId="20577"/>
        <pc:sldMkLst>
          <pc:docMk/>
          <pc:sldMk cId="587714141" sldId="280"/>
        </pc:sldMkLst>
        <pc:spChg chg="mod">
          <ac:chgData name="Tim Davey" userId="56521abb-ba0b-4b35-bb58-77079940deb5" providerId="ADAL" clId="{72D23679-EB94-418B-9261-ED55D70F26D3}" dt="2020-10-29T11:30:45.636" v="7634" actId="20577"/>
          <ac:spMkLst>
            <pc:docMk/>
            <pc:sldMk cId="587714141" sldId="280"/>
            <ac:spMk id="4" creationId="{A96951FD-26B3-48F5-8F10-0C002D97E060}"/>
          </ac:spMkLst>
        </pc:spChg>
        <pc:spChg chg="mod">
          <ac:chgData name="Tim Davey" userId="56521abb-ba0b-4b35-bb58-77079940deb5" providerId="ADAL" clId="{72D23679-EB94-418B-9261-ED55D70F26D3}" dt="2020-10-29T11:31:21.241" v="7645" actId="20577"/>
          <ac:spMkLst>
            <pc:docMk/>
            <pc:sldMk cId="587714141" sldId="280"/>
            <ac:spMk id="11" creationId="{2255DC1A-0277-439A-980B-F5DA51E3FF29}"/>
          </ac:spMkLst>
        </pc:spChg>
        <pc:spChg chg="mod">
          <ac:chgData name="Tim Davey" userId="56521abb-ba0b-4b35-bb58-77079940deb5" providerId="ADAL" clId="{72D23679-EB94-418B-9261-ED55D70F26D3}" dt="2020-10-29T11:27:30.148" v="7560" actId="14100"/>
          <ac:spMkLst>
            <pc:docMk/>
            <pc:sldMk cId="587714141" sldId="280"/>
            <ac:spMk id="12" creationId="{00000000-0000-0000-0000-000000000000}"/>
          </ac:spMkLst>
        </pc:spChg>
        <pc:picChg chg="add mod">
          <ac:chgData name="Tim Davey" userId="56521abb-ba0b-4b35-bb58-77079940deb5" providerId="ADAL" clId="{72D23679-EB94-418B-9261-ED55D70F26D3}" dt="2020-10-29T11:27:34.913" v="7562" actId="1076"/>
          <ac:picMkLst>
            <pc:docMk/>
            <pc:sldMk cId="587714141" sldId="280"/>
            <ac:picMk id="15" creationId="{0FEC3F72-7D5A-4A7F-851B-1FC3F7C59E0E}"/>
          </ac:picMkLst>
        </pc:picChg>
      </pc:sldChg>
      <pc:sldChg chg="addSp delSp modSp add ord">
        <pc:chgData name="Tim Davey" userId="56521abb-ba0b-4b35-bb58-77079940deb5" providerId="ADAL" clId="{72D23679-EB94-418B-9261-ED55D70F26D3}" dt="2020-10-29T11:29:39.733" v="7586"/>
        <pc:sldMkLst>
          <pc:docMk/>
          <pc:sldMk cId="1568457689" sldId="281"/>
        </pc:sldMkLst>
        <pc:spChg chg="mod">
          <ac:chgData name="Tim Davey" userId="56521abb-ba0b-4b35-bb58-77079940deb5" providerId="ADAL" clId="{72D23679-EB94-418B-9261-ED55D70F26D3}" dt="2020-10-29T11:27:05.758" v="7554" actId="20577"/>
          <ac:spMkLst>
            <pc:docMk/>
            <pc:sldMk cId="1568457689" sldId="281"/>
            <ac:spMk id="12" creationId="{00000000-0000-0000-0000-000000000000}"/>
          </ac:spMkLst>
        </pc:spChg>
        <pc:picChg chg="add mod">
          <ac:chgData name="Tim Davey" userId="56521abb-ba0b-4b35-bb58-77079940deb5" providerId="ADAL" clId="{72D23679-EB94-418B-9261-ED55D70F26D3}" dt="2020-10-29T11:27:19.721" v="7559" actId="1076"/>
          <ac:picMkLst>
            <pc:docMk/>
            <pc:sldMk cId="1568457689" sldId="281"/>
            <ac:picMk id="8" creationId="{FA9F72D3-0D10-402C-BC4B-4DABA323C3A5}"/>
          </ac:picMkLst>
        </pc:picChg>
        <pc:picChg chg="del">
          <ac:chgData name="Tim Davey" userId="56521abb-ba0b-4b35-bb58-77079940deb5" providerId="ADAL" clId="{72D23679-EB94-418B-9261-ED55D70F26D3}" dt="2020-10-29T11:27:16.035" v="7557" actId="478"/>
          <ac:picMkLst>
            <pc:docMk/>
            <pc:sldMk cId="1568457689" sldId="281"/>
            <ac:picMk id="15" creationId="{9C851C3C-FE58-4F77-B344-01D0639314E7}"/>
          </ac:picMkLst>
        </pc:picChg>
      </pc:sldChg>
      <pc:sldChg chg="delSp modSp add">
        <pc:chgData name="Tim Davey" userId="56521abb-ba0b-4b35-bb58-77079940deb5" providerId="ADAL" clId="{72D23679-EB94-418B-9261-ED55D70F26D3}" dt="2020-10-29T11:30:03.198" v="7629" actId="20577"/>
        <pc:sldMkLst>
          <pc:docMk/>
          <pc:sldMk cId="3080182091" sldId="282"/>
        </pc:sldMkLst>
        <pc:spChg chg="mod">
          <ac:chgData name="Tim Davey" userId="56521abb-ba0b-4b35-bb58-77079940deb5" providerId="ADAL" clId="{72D23679-EB94-418B-9261-ED55D70F26D3}" dt="2020-10-29T11:30:03.198" v="7629" actId="20577"/>
          <ac:spMkLst>
            <pc:docMk/>
            <pc:sldMk cId="3080182091" sldId="282"/>
            <ac:spMk id="7" creationId="{22357825-9183-B84B-8A11-B368F874348C}"/>
          </ac:spMkLst>
        </pc:spChg>
        <pc:picChg chg="del">
          <ac:chgData name="Tim Davey" userId="56521abb-ba0b-4b35-bb58-77079940deb5" providerId="ADAL" clId="{72D23679-EB94-418B-9261-ED55D70F26D3}" dt="2020-10-29T11:29:51.150" v="7588" actId="478"/>
          <ac:picMkLst>
            <pc:docMk/>
            <pc:sldMk cId="3080182091" sldId="282"/>
            <ac:picMk id="6" creationId="{2C6C6BA7-9898-A642-9B52-219F29F042E4}"/>
          </ac:picMkLst>
        </pc:picChg>
      </pc:sldChg>
    </pc:docChg>
  </pc:docChgLst>
  <pc:docChgLst>
    <pc:chgData name="DALGLEISH, Amanda (HUMBER TEACHING NHS FOUNDATION TRUST)" userId="S::a.dalgleish1@nhs.net::3f73e028-3914-45cf-9fa3-09c73c938e13" providerId="AD" clId="Web-{82A5C964-8F24-40B1-954E-C72AA90E64A0}"/>
    <pc:docChg chg="addSld delSld modSld">
      <pc:chgData name="DALGLEISH, Amanda (HUMBER TEACHING NHS FOUNDATION TRUST)" userId="S::a.dalgleish1@nhs.net::3f73e028-3914-45cf-9fa3-09c73c938e13" providerId="AD" clId="Web-{82A5C964-8F24-40B1-954E-C72AA90E64A0}" dt="2021-08-17T12:34:02.428" v="29"/>
      <pc:docMkLst>
        <pc:docMk/>
      </pc:docMkLst>
      <pc:sldChg chg="delSp modSp">
        <pc:chgData name="DALGLEISH, Amanda (HUMBER TEACHING NHS FOUNDATION TRUST)" userId="S::a.dalgleish1@nhs.net::3f73e028-3914-45cf-9fa3-09c73c938e13" providerId="AD" clId="Web-{82A5C964-8F24-40B1-954E-C72AA90E64A0}" dt="2021-08-17T12:24:12.476" v="6"/>
        <pc:sldMkLst>
          <pc:docMk/>
          <pc:sldMk cId="3385403526" sldId="270"/>
        </pc:sldMkLst>
        <pc:spChg chg="del">
          <ac:chgData name="DALGLEISH, Amanda (HUMBER TEACHING NHS FOUNDATION TRUST)" userId="S::a.dalgleish1@nhs.net::3f73e028-3914-45cf-9fa3-09c73c938e13" providerId="AD" clId="Web-{82A5C964-8F24-40B1-954E-C72AA90E64A0}" dt="2021-08-17T12:24:12.476" v="6"/>
          <ac:spMkLst>
            <pc:docMk/>
            <pc:sldMk cId="3385403526" sldId="270"/>
            <ac:spMk id="2" creationId="{4EBC83CF-04E5-42CF-AC4F-606BE53A62F9}"/>
          </ac:spMkLst>
        </pc:spChg>
        <pc:spChg chg="mod">
          <ac:chgData name="DALGLEISH, Amanda (HUMBER TEACHING NHS FOUNDATION TRUST)" userId="S::a.dalgleish1@nhs.net::3f73e028-3914-45cf-9fa3-09c73c938e13" providerId="AD" clId="Web-{82A5C964-8F24-40B1-954E-C72AA90E64A0}" dt="2021-08-17T12:24:10.601" v="5" actId="20577"/>
          <ac:spMkLst>
            <pc:docMk/>
            <pc:sldMk cId="3385403526" sldId="270"/>
            <ac:spMk id="7" creationId="{22357825-9183-B84B-8A11-B368F874348C}"/>
          </ac:spMkLst>
        </pc:spChg>
      </pc:sldChg>
      <pc:sldChg chg="del">
        <pc:chgData name="DALGLEISH, Amanda (HUMBER TEACHING NHS FOUNDATION TRUST)" userId="S::a.dalgleish1@nhs.net::3f73e028-3914-45cf-9fa3-09c73c938e13" providerId="AD" clId="Web-{82A5C964-8F24-40B1-954E-C72AA90E64A0}" dt="2021-08-17T12:34:02.428" v="29"/>
        <pc:sldMkLst>
          <pc:docMk/>
          <pc:sldMk cId="469330675" sldId="290"/>
        </pc:sldMkLst>
      </pc:sldChg>
      <pc:sldChg chg="addSp delSp modSp new mod setBg">
        <pc:chgData name="DALGLEISH, Amanda (HUMBER TEACHING NHS FOUNDATION TRUST)" userId="S::a.dalgleish1@nhs.net::3f73e028-3914-45cf-9fa3-09c73c938e13" providerId="AD" clId="Web-{82A5C964-8F24-40B1-954E-C72AA90E64A0}" dt="2021-08-17T12:31:36.018" v="28" actId="1076"/>
        <pc:sldMkLst>
          <pc:docMk/>
          <pc:sldMk cId="2900354485" sldId="294"/>
        </pc:sldMkLst>
        <pc:spChg chg="del mod">
          <ac:chgData name="DALGLEISH, Amanda (HUMBER TEACHING NHS FOUNDATION TRUST)" userId="S::a.dalgleish1@nhs.net::3f73e028-3914-45cf-9fa3-09c73c938e13" providerId="AD" clId="Web-{82A5C964-8F24-40B1-954E-C72AA90E64A0}" dt="2021-08-17T12:30:10.422" v="20"/>
          <ac:spMkLst>
            <pc:docMk/>
            <pc:sldMk cId="2900354485" sldId="294"/>
            <ac:spMk id="2" creationId="{18BF88B4-DAB5-40D1-9281-A6102ED2D925}"/>
          </ac:spMkLst>
        </pc:spChg>
        <pc:spChg chg="del">
          <ac:chgData name="DALGLEISH, Amanda (HUMBER TEACHING NHS FOUNDATION TRUST)" userId="S::a.dalgleish1@nhs.net::3f73e028-3914-45cf-9fa3-09c73c938e13" providerId="AD" clId="Web-{82A5C964-8F24-40B1-954E-C72AA90E64A0}" dt="2021-08-17T12:28:52.076" v="14"/>
          <ac:spMkLst>
            <pc:docMk/>
            <pc:sldMk cId="2900354485" sldId="294"/>
            <ac:spMk id="3" creationId="{BB7271F8-9560-4896-8E20-F6DA28E99EDC}"/>
          </ac:spMkLst>
        </pc:spChg>
        <pc:spChg chg="add mod">
          <ac:chgData name="DALGLEISH, Amanda (HUMBER TEACHING NHS FOUNDATION TRUST)" userId="S::a.dalgleish1@nhs.net::3f73e028-3914-45cf-9fa3-09c73c938e13" providerId="AD" clId="Web-{82A5C964-8F24-40B1-954E-C72AA90E64A0}" dt="2021-08-17T12:30:12.328" v="21"/>
          <ac:spMkLst>
            <pc:docMk/>
            <pc:sldMk cId="2900354485" sldId="294"/>
            <ac:spMk id="6" creationId="{79C21089-A71C-4AC3-89CA-D36A509AB4DA}"/>
          </ac:spMkLst>
        </pc:spChg>
        <pc:spChg chg="add">
          <ac:chgData name="DALGLEISH, Amanda (HUMBER TEACHING NHS FOUNDATION TRUST)" userId="S::a.dalgleish1@nhs.net::3f73e028-3914-45cf-9fa3-09c73c938e13" providerId="AD" clId="Web-{82A5C964-8F24-40B1-954E-C72AA90E64A0}" dt="2021-08-17T12:30:27.673" v="22"/>
          <ac:spMkLst>
            <pc:docMk/>
            <pc:sldMk cId="2900354485" sldId="294"/>
            <ac:spMk id="8" creationId="{A6DF5BDC-3E7B-49D7-9050-70A38035B703}"/>
          </ac:spMkLst>
        </pc:spChg>
        <pc:spChg chg="add mod">
          <ac:chgData name="DALGLEISH, Amanda (HUMBER TEACHING NHS FOUNDATION TRUST)" userId="S::a.dalgleish1@nhs.net::3f73e028-3914-45cf-9fa3-09c73c938e13" providerId="AD" clId="Web-{82A5C964-8F24-40B1-954E-C72AA90E64A0}" dt="2021-08-17T12:31:28.752" v="27" actId="1076"/>
          <ac:spMkLst>
            <pc:docMk/>
            <pc:sldMk cId="2900354485" sldId="294"/>
            <ac:spMk id="10" creationId="{B6B8FDDB-A822-46CA-8F1D-3793B97EE0AC}"/>
          </ac:spMkLst>
        </pc:spChg>
        <pc:picChg chg="add mod">
          <ac:chgData name="DALGLEISH, Amanda (HUMBER TEACHING NHS FOUNDATION TRUST)" userId="S::a.dalgleish1@nhs.net::3f73e028-3914-45cf-9fa3-09c73c938e13" providerId="AD" clId="Web-{82A5C964-8F24-40B1-954E-C72AA90E64A0}" dt="2021-08-17T12:31:36.018" v="28" actId="1076"/>
          <ac:picMkLst>
            <pc:docMk/>
            <pc:sldMk cId="2900354485" sldId="294"/>
            <ac:picMk id="4" creationId="{ED4A53A6-24BC-4178-ABAA-3029A475D1BE}"/>
          </ac:picMkLst>
        </pc:picChg>
      </pc:sldChg>
    </pc:docChg>
  </pc:docChgLst>
  <pc:docChgLst>
    <pc:chgData name="HARRISON, Hollie (HUMBER TEACHING NHS FOUNDATION TRUST)" userId="S::hollie.harrison3@nhs.net::e4650e56-e33c-47dd-9377-141fc7637512" providerId="AD" clId="Web-{9F60CCDD-9983-C68F-C9BC-45D52F734814}"/>
    <pc:docChg chg="modSld">
      <pc:chgData name="HARRISON, Hollie (HUMBER TEACHING NHS FOUNDATION TRUST)" userId="S::hollie.harrison3@nhs.net::e4650e56-e33c-47dd-9377-141fc7637512" providerId="AD" clId="Web-{9F60CCDD-9983-C68F-C9BC-45D52F734814}" dt="2023-07-10T08:25:29.687" v="174" actId="1076"/>
      <pc:docMkLst>
        <pc:docMk/>
      </pc:docMkLst>
      <pc:sldChg chg="modSp">
        <pc:chgData name="HARRISON, Hollie (HUMBER TEACHING NHS FOUNDATION TRUST)" userId="S::hollie.harrison3@nhs.net::e4650e56-e33c-47dd-9377-141fc7637512" providerId="AD" clId="Web-{9F60CCDD-9983-C68F-C9BC-45D52F734814}" dt="2023-07-10T08:25:29.687" v="174" actId="1076"/>
        <pc:sldMkLst>
          <pc:docMk/>
          <pc:sldMk cId="1643140005" sldId="297"/>
        </pc:sldMkLst>
        <pc:spChg chg="mod">
          <ac:chgData name="HARRISON, Hollie (HUMBER TEACHING NHS FOUNDATION TRUST)" userId="S::hollie.harrison3@nhs.net::e4650e56-e33c-47dd-9377-141fc7637512" providerId="AD" clId="Web-{9F60CCDD-9983-C68F-C9BC-45D52F734814}" dt="2023-07-10T08:25:29.687" v="174" actId="1076"/>
          <ac:spMkLst>
            <pc:docMk/>
            <pc:sldMk cId="1643140005" sldId="297"/>
            <ac:spMk id="2" creationId="{A90C0E25-986F-C02E-C8C9-552399DD12AA}"/>
          </ac:spMkLst>
        </pc:spChg>
      </pc:sldChg>
    </pc:docChg>
  </pc:docChgLst>
  <pc:docChgLst>
    <pc:chgData name="MILLMAN, Julia (LEEDS TEACHING HOSPITALS NHS TRUST)" userId="S::julia.millman@nhs.net::cf2068bb-6eeb-4ae9-bf59-41ca9dd9b772" providerId="AD" clId="Web-{CE9E41F3-FA7C-4430-9677-34C9FAF0A577}"/>
    <pc:docChg chg="modSld">
      <pc:chgData name="MILLMAN, Julia (LEEDS TEACHING HOSPITALS NHS TRUST)" userId="S::julia.millman@nhs.net::cf2068bb-6eeb-4ae9-bf59-41ca9dd9b772" providerId="AD" clId="Web-{CE9E41F3-FA7C-4430-9677-34C9FAF0A577}" dt="2021-08-16T15:27:33.645" v="2" actId="20577"/>
      <pc:docMkLst>
        <pc:docMk/>
      </pc:docMkLst>
      <pc:sldChg chg="modSp">
        <pc:chgData name="MILLMAN, Julia (LEEDS TEACHING HOSPITALS NHS TRUST)" userId="S::julia.millman@nhs.net::cf2068bb-6eeb-4ae9-bf59-41ca9dd9b772" providerId="AD" clId="Web-{CE9E41F3-FA7C-4430-9677-34C9FAF0A577}" dt="2021-08-16T15:27:33.645" v="2" actId="20577"/>
        <pc:sldMkLst>
          <pc:docMk/>
          <pc:sldMk cId="3492734407" sldId="272"/>
        </pc:sldMkLst>
        <pc:spChg chg="mod">
          <ac:chgData name="MILLMAN, Julia (LEEDS TEACHING HOSPITALS NHS TRUST)" userId="S::julia.millman@nhs.net::cf2068bb-6eeb-4ae9-bf59-41ca9dd9b772" providerId="AD" clId="Web-{CE9E41F3-FA7C-4430-9677-34C9FAF0A577}" dt="2021-08-16T15:27:33.645" v="2" actId="20577"/>
          <ac:spMkLst>
            <pc:docMk/>
            <pc:sldMk cId="3492734407" sldId="272"/>
            <ac:spMk id="9" creationId="{92C3F5FF-F915-40FF-8635-AC7DB70B0506}"/>
          </ac:spMkLst>
        </pc:spChg>
      </pc:sldChg>
    </pc:docChg>
  </pc:docChgLst>
  <pc:docChgLst>
    <pc:chgData name="DALGLEISH, Amanda (HUMBER TEACHING NHS FOUNDATION TRUST)" userId="S::a.dalgleish1@nhs.net::3f73e028-3914-45cf-9fa3-09c73c938e13" providerId="AD" clId="Web-{F6CEF771-E4E7-4C2A-91BE-E1FD7EC9A437}"/>
    <pc:docChg chg="modSld">
      <pc:chgData name="DALGLEISH, Amanda (HUMBER TEACHING NHS FOUNDATION TRUST)" userId="S::a.dalgleish1@nhs.net::3f73e028-3914-45cf-9fa3-09c73c938e13" providerId="AD" clId="Web-{F6CEF771-E4E7-4C2A-91BE-E1FD7EC9A437}" dt="2021-08-13T11:20:43.105" v="19" actId="20577"/>
      <pc:docMkLst>
        <pc:docMk/>
      </pc:docMkLst>
      <pc:sldChg chg="modSp">
        <pc:chgData name="DALGLEISH, Amanda (HUMBER TEACHING NHS FOUNDATION TRUST)" userId="S::a.dalgleish1@nhs.net::3f73e028-3914-45cf-9fa3-09c73c938e13" providerId="AD" clId="Web-{F6CEF771-E4E7-4C2A-91BE-E1FD7EC9A437}" dt="2021-08-13T11:11:54.904" v="1" actId="20577"/>
        <pc:sldMkLst>
          <pc:docMk/>
          <pc:sldMk cId="3492734407" sldId="272"/>
        </pc:sldMkLst>
        <pc:spChg chg="mod">
          <ac:chgData name="DALGLEISH, Amanda (HUMBER TEACHING NHS FOUNDATION TRUST)" userId="S::a.dalgleish1@nhs.net::3f73e028-3914-45cf-9fa3-09c73c938e13" providerId="AD" clId="Web-{F6CEF771-E4E7-4C2A-91BE-E1FD7EC9A437}" dt="2021-08-13T11:11:16.497" v="0" actId="20577"/>
          <ac:spMkLst>
            <pc:docMk/>
            <pc:sldMk cId="3492734407" sldId="272"/>
            <ac:spMk id="9" creationId="{92C3F5FF-F915-40FF-8635-AC7DB70B0506}"/>
          </ac:spMkLst>
        </pc:spChg>
        <pc:spChg chg="mod">
          <ac:chgData name="DALGLEISH, Amanda (HUMBER TEACHING NHS FOUNDATION TRUST)" userId="S::a.dalgleish1@nhs.net::3f73e028-3914-45cf-9fa3-09c73c938e13" providerId="AD" clId="Web-{F6CEF771-E4E7-4C2A-91BE-E1FD7EC9A437}" dt="2021-08-13T11:11:54.904" v="1" actId="20577"/>
          <ac:spMkLst>
            <pc:docMk/>
            <pc:sldMk cId="3492734407" sldId="272"/>
            <ac:spMk id="11" creationId="{B7A1BD90-1D4D-4C3F-A526-21CCDEE615B6}"/>
          </ac:spMkLst>
        </pc:spChg>
      </pc:sldChg>
      <pc:sldChg chg="modSp">
        <pc:chgData name="DALGLEISH, Amanda (HUMBER TEACHING NHS FOUNDATION TRUST)" userId="S::a.dalgleish1@nhs.net::3f73e028-3914-45cf-9fa3-09c73c938e13" providerId="AD" clId="Web-{F6CEF771-E4E7-4C2A-91BE-E1FD7EC9A437}" dt="2021-08-13T11:17:47.804" v="8" actId="20577"/>
        <pc:sldMkLst>
          <pc:docMk/>
          <pc:sldMk cId="3280426527" sldId="281"/>
        </pc:sldMkLst>
        <pc:spChg chg="mod">
          <ac:chgData name="DALGLEISH, Amanda (HUMBER TEACHING NHS FOUNDATION TRUST)" userId="S::a.dalgleish1@nhs.net::3f73e028-3914-45cf-9fa3-09c73c938e13" providerId="AD" clId="Web-{F6CEF771-E4E7-4C2A-91BE-E1FD7EC9A437}" dt="2021-08-13T11:17:47.804" v="8" actId="20577"/>
          <ac:spMkLst>
            <pc:docMk/>
            <pc:sldMk cId="3280426527" sldId="281"/>
            <ac:spMk id="32" creationId="{CC9CD1D3-91C2-4826-B67E-F6D75A8DF151}"/>
          </ac:spMkLst>
        </pc:spChg>
      </pc:sldChg>
      <pc:sldChg chg="modSp">
        <pc:chgData name="DALGLEISH, Amanda (HUMBER TEACHING NHS FOUNDATION TRUST)" userId="S::a.dalgleish1@nhs.net::3f73e028-3914-45cf-9fa3-09c73c938e13" providerId="AD" clId="Web-{F6CEF771-E4E7-4C2A-91BE-E1FD7EC9A437}" dt="2021-08-13T11:18:35.555" v="15" actId="20577"/>
        <pc:sldMkLst>
          <pc:docMk/>
          <pc:sldMk cId="1134109683" sldId="283"/>
        </pc:sldMkLst>
        <pc:spChg chg="mod">
          <ac:chgData name="DALGLEISH, Amanda (HUMBER TEACHING NHS FOUNDATION TRUST)" userId="S::a.dalgleish1@nhs.net::3f73e028-3914-45cf-9fa3-09c73c938e13" providerId="AD" clId="Web-{F6CEF771-E4E7-4C2A-91BE-E1FD7EC9A437}" dt="2021-08-13T11:18:21.133" v="11" actId="20577"/>
          <ac:spMkLst>
            <pc:docMk/>
            <pc:sldMk cId="1134109683" sldId="283"/>
            <ac:spMk id="10" creationId="{10B290D1-278A-409F-937B-0F16C35BADEE}"/>
          </ac:spMkLst>
        </pc:spChg>
        <pc:spChg chg="mod">
          <ac:chgData name="DALGLEISH, Amanda (HUMBER TEACHING NHS FOUNDATION TRUST)" userId="S::a.dalgleish1@nhs.net::3f73e028-3914-45cf-9fa3-09c73c938e13" providerId="AD" clId="Web-{F6CEF771-E4E7-4C2A-91BE-E1FD7EC9A437}" dt="2021-08-13T11:18:35.555" v="15" actId="20577"/>
          <ac:spMkLst>
            <pc:docMk/>
            <pc:sldMk cId="1134109683" sldId="283"/>
            <ac:spMk id="11" creationId="{401B0C6A-9D5C-4AF4-8634-9C5702936FF5}"/>
          </ac:spMkLst>
        </pc:spChg>
      </pc:sldChg>
      <pc:sldChg chg="modSp">
        <pc:chgData name="DALGLEISH, Amanda (HUMBER TEACHING NHS FOUNDATION TRUST)" userId="S::a.dalgleish1@nhs.net::3f73e028-3914-45cf-9fa3-09c73c938e13" providerId="AD" clId="Web-{F6CEF771-E4E7-4C2A-91BE-E1FD7EC9A437}" dt="2021-08-13T11:16:58.131" v="5" actId="20577"/>
        <pc:sldMkLst>
          <pc:docMk/>
          <pc:sldMk cId="1555184803" sldId="287"/>
        </pc:sldMkLst>
        <pc:spChg chg="mod">
          <ac:chgData name="DALGLEISH, Amanda (HUMBER TEACHING NHS FOUNDATION TRUST)" userId="S::a.dalgleish1@nhs.net::3f73e028-3914-45cf-9fa3-09c73c938e13" providerId="AD" clId="Web-{F6CEF771-E4E7-4C2A-91BE-E1FD7EC9A437}" dt="2021-08-13T11:16:58.131" v="5" actId="20577"/>
          <ac:spMkLst>
            <pc:docMk/>
            <pc:sldMk cId="1555184803" sldId="287"/>
            <ac:spMk id="20" creationId="{04FBEEC0-C586-40F4-8BDC-A1ECB5CF65C8}"/>
          </ac:spMkLst>
        </pc:spChg>
      </pc:sldChg>
      <pc:sldChg chg="modSp">
        <pc:chgData name="DALGLEISH, Amanda (HUMBER TEACHING NHS FOUNDATION TRUST)" userId="S::a.dalgleish1@nhs.net::3f73e028-3914-45cf-9fa3-09c73c938e13" providerId="AD" clId="Web-{F6CEF771-E4E7-4C2A-91BE-E1FD7EC9A437}" dt="2021-08-13T11:20:43.105" v="19" actId="20577"/>
        <pc:sldMkLst>
          <pc:docMk/>
          <pc:sldMk cId="469330675" sldId="290"/>
        </pc:sldMkLst>
        <pc:spChg chg="mod">
          <ac:chgData name="DALGLEISH, Amanda (HUMBER TEACHING NHS FOUNDATION TRUST)" userId="S::a.dalgleish1@nhs.net::3f73e028-3914-45cf-9fa3-09c73c938e13" providerId="AD" clId="Web-{F6CEF771-E4E7-4C2A-91BE-E1FD7EC9A437}" dt="2021-08-13T11:20:43.105" v="19" actId="20577"/>
          <ac:spMkLst>
            <pc:docMk/>
            <pc:sldMk cId="469330675" sldId="290"/>
            <ac:spMk id="25" creationId="{6ADB4ADE-29CE-4AC6-8D5A-059278AFF726}"/>
          </ac:spMkLst>
        </pc:spChg>
      </pc:sldChg>
      <pc:sldChg chg="modSp">
        <pc:chgData name="DALGLEISH, Amanda (HUMBER TEACHING NHS FOUNDATION TRUST)" userId="S::a.dalgleish1@nhs.net::3f73e028-3914-45cf-9fa3-09c73c938e13" providerId="AD" clId="Web-{F6CEF771-E4E7-4C2A-91BE-E1FD7EC9A437}" dt="2021-08-13T11:20:16.792" v="16" actId="20577"/>
        <pc:sldMkLst>
          <pc:docMk/>
          <pc:sldMk cId="631976182" sldId="293"/>
        </pc:sldMkLst>
        <pc:spChg chg="mod">
          <ac:chgData name="DALGLEISH, Amanda (HUMBER TEACHING NHS FOUNDATION TRUST)" userId="S::a.dalgleish1@nhs.net::3f73e028-3914-45cf-9fa3-09c73c938e13" providerId="AD" clId="Web-{F6CEF771-E4E7-4C2A-91BE-E1FD7EC9A437}" dt="2021-08-13T11:20:16.792" v="16" actId="20577"/>
          <ac:spMkLst>
            <pc:docMk/>
            <pc:sldMk cId="631976182" sldId="293"/>
            <ac:spMk id="13" creationId="{2F84E42D-7DAB-4C52-B57C-DE5D18F36E60}"/>
          </ac:spMkLst>
        </pc:spChg>
      </pc:sldChg>
    </pc:docChg>
  </pc:docChgLst>
  <pc:docChgLst>
    <pc:chgData name="Tim Davey" userId="56521abb-ba0b-4b35-bb58-77079940deb5" providerId="ADAL" clId="{A88EEF0B-7906-4537-9E9E-D722EC37EFF9}"/>
    <pc:docChg chg="undo custSel addSld modSld">
      <pc:chgData name="Tim Davey" userId="56521abb-ba0b-4b35-bb58-77079940deb5" providerId="ADAL" clId="{A88EEF0B-7906-4537-9E9E-D722EC37EFF9}" dt="2020-11-03T14:01:17.072" v="1299" actId="6549"/>
      <pc:docMkLst>
        <pc:docMk/>
      </pc:docMkLst>
      <pc:sldChg chg="addSp delSp modSp">
        <pc:chgData name="Tim Davey" userId="56521abb-ba0b-4b35-bb58-77079940deb5" providerId="ADAL" clId="{A88EEF0B-7906-4537-9E9E-D722EC37EFF9}" dt="2020-11-03T14:01:17.072" v="1299" actId="6549"/>
        <pc:sldMkLst>
          <pc:docMk/>
          <pc:sldMk cId="2748752663" sldId="279"/>
        </pc:sldMkLst>
        <pc:spChg chg="add mod">
          <ac:chgData name="Tim Davey" userId="56521abb-ba0b-4b35-bb58-77079940deb5" providerId="ADAL" clId="{A88EEF0B-7906-4537-9E9E-D722EC37EFF9}" dt="2020-11-03T13:58:15.124" v="1176" actId="1035"/>
          <ac:spMkLst>
            <pc:docMk/>
            <pc:sldMk cId="2748752663" sldId="279"/>
            <ac:spMk id="2" creationId="{D0370FC5-21CA-4BE1-B128-9EE7762F4423}"/>
          </ac:spMkLst>
        </pc:spChg>
        <pc:spChg chg="add mod ord">
          <ac:chgData name="Tim Davey" userId="56521abb-ba0b-4b35-bb58-77079940deb5" providerId="ADAL" clId="{A88EEF0B-7906-4537-9E9E-D722EC37EFF9}" dt="2020-11-03T13:58:15.124" v="1176" actId="1035"/>
          <ac:spMkLst>
            <pc:docMk/>
            <pc:sldMk cId="2748752663" sldId="279"/>
            <ac:spMk id="10" creationId="{7E2BC438-3C55-4CFF-A9BB-447E5DF97ECF}"/>
          </ac:spMkLst>
        </pc:spChg>
        <pc:spChg chg="add mod">
          <ac:chgData name="Tim Davey" userId="56521abb-ba0b-4b35-bb58-77079940deb5" providerId="ADAL" clId="{A88EEF0B-7906-4537-9E9E-D722EC37EFF9}" dt="2020-11-03T13:58:15.124" v="1176" actId="1035"/>
          <ac:spMkLst>
            <pc:docMk/>
            <pc:sldMk cId="2748752663" sldId="279"/>
            <ac:spMk id="11" creationId="{4ADBEDF0-3A10-410B-98E1-50DC3E7C86E0}"/>
          </ac:spMkLst>
        </pc:spChg>
        <pc:spChg chg="mod">
          <ac:chgData name="Tim Davey" userId="56521abb-ba0b-4b35-bb58-77079940deb5" providerId="ADAL" clId="{A88EEF0B-7906-4537-9E9E-D722EC37EFF9}" dt="2020-11-03T13:41:08.935" v="25" actId="20577"/>
          <ac:spMkLst>
            <pc:docMk/>
            <pc:sldMk cId="2748752663" sldId="279"/>
            <ac:spMk id="12" creationId="{00000000-0000-0000-0000-000000000000}"/>
          </ac:spMkLst>
        </pc:spChg>
        <pc:spChg chg="add mod">
          <ac:chgData name="Tim Davey" userId="56521abb-ba0b-4b35-bb58-77079940deb5" providerId="ADAL" clId="{A88EEF0B-7906-4537-9E9E-D722EC37EFF9}" dt="2020-11-03T13:58:37.207" v="1184" actId="14100"/>
          <ac:spMkLst>
            <pc:docMk/>
            <pc:sldMk cId="2748752663" sldId="279"/>
            <ac:spMk id="16" creationId="{FCA47B81-24CA-418B-BBEE-30B1722AC54B}"/>
          </ac:spMkLst>
        </pc:spChg>
        <pc:spChg chg="add mod">
          <ac:chgData name="Tim Davey" userId="56521abb-ba0b-4b35-bb58-77079940deb5" providerId="ADAL" clId="{A88EEF0B-7906-4537-9E9E-D722EC37EFF9}" dt="2020-11-03T13:58:15.124" v="1176" actId="1035"/>
          <ac:spMkLst>
            <pc:docMk/>
            <pc:sldMk cId="2748752663" sldId="279"/>
            <ac:spMk id="17" creationId="{06DB6A8B-9837-4BE8-8E07-DCD5E21F9E97}"/>
          </ac:spMkLst>
        </pc:spChg>
        <pc:spChg chg="del">
          <ac:chgData name="Tim Davey" userId="56521abb-ba0b-4b35-bb58-77079940deb5" providerId="ADAL" clId="{A88EEF0B-7906-4537-9E9E-D722EC37EFF9}" dt="2020-11-03T13:40:54.299" v="1" actId="478"/>
          <ac:spMkLst>
            <pc:docMk/>
            <pc:sldMk cId="2748752663" sldId="279"/>
            <ac:spMk id="24" creationId="{00000000-0000-0000-0000-000000000000}"/>
          </ac:spMkLst>
        </pc:spChg>
        <pc:spChg chg="del">
          <ac:chgData name="Tim Davey" userId="56521abb-ba0b-4b35-bb58-77079940deb5" providerId="ADAL" clId="{A88EEF0B-7906-4537-9E9E-D722EC37EFF9}" dt="2020-11-03T13:40:54.299" v="1" actId="478"/>
          <ac:spMkLst>
            <pc:docMk/>
            <pc:sldMk cId="2748752663" sldId="279"/>
            <ac:spMk id="28" creationId="{00000000-0000-0000-0000-000000000000}"/>
          </ac:spMkLst>
        </pc:spChg>
        <pc:spChg chg="mod">
          <ac:chgData name="Tim Davey" userId="56521abb-ba0b-4b35-bb58-77079940deb5" providerId="ADAL" clId="{A88EEF0B-7906-4537-9E9E-D722EC37EFF9}" dt="2020-11-03T14:01:17.072" v="1299" actId="6549"/>
          <ac:spMkLst>
            <pc:docMk/>
            <pc:sldMk cId="2748752663" sldId="279"/>
            <ac:spMk id="32" creationId="{CC9CD1D3-91C2-4826-B67E-F6D75A8DF151}"/>
          </ac:spMkLst>
        </pc:spChg>
        <pc:spChg chg="add mod">
          <ac:chgData name="Tim Davey" userId="56521abb-ba0b-4b35-bb58-77079940deb5" providerId="ADAL" clId="{A88EEF0B-7906-4537-9E9E-D722EC37EFF9}" dt="2020-11-03T13:58:15.124" v="1176" actId="1035"/>
          <ac:spMkLst>
            <pc:docMk/>
            <pc:sldMk cId="2748752663" sldId="279"/>
            <ac:spMk id="46" creationId="{77AB8AEB-41E7-4B5F-A38D-380C44C23B1B}"/>
          </ac:spMkLst>
        </pc:spChg>
        <pc:spChg chg="del">
          <ac:chgData name="Tim Davey" userId="56521abb-ba0b-4b35-bb58-77079940deb5" providerId="ADAL" clId="{A88EEF0B-7906-4537-9E9E-D722EC37EFF9}" dt="2020-11-03T13:40:54.299" v="1" actId="478"/>
          <ac:spMkLst>
            <pc:docMk/>
            <pc:sldMk cId="2748752663" sldId="279"/>
            <ac:spMk id="47" creationId="{00000000-0000-0000-0000-000000000000}"/>
          </ac:spMkLst>
        </pc:spChg>
        <pc:spChg chg="del">
          <ac:chgData name="Tim Davey" userId="56521abb-ba0b-4b35-bb58-77079940deb5" providerId="ADAL" clId="{A88EEF0B-7906-4537-9E9E-D722EC37EFF9}" dt="2020-11-03T13:40:54.299" v="1" actId="478"/>
          <ac:spMkLst>
            <pc:docMk/>
            <pc:sldMk cId="2748752663" sldId="279"/>
            <ac:spMk id="48" creationId="{00000000-0000-0000-0000-000000000000}"/>
          </ac:spMkLst>
        </pc:spChg>
        <pc:spChg chg="del">
          <ac:chgData name="Tim Davey" userId="56521abb-ba0b-4b35-bb58-77079940deb5" providerId="ADAL" clId="{A88EEF0B-7906-4537-9E9E-D722EC37EFF9}" dt="2020-11-03T13:40:54.299" v="1" actId="478"/>
          <ac:spMkLst>
            <pc:docMk/>
            <pc:sldMk cId="2748752663" sldId="279"/>
            <ac:spMk id="49" creationId="{00000000-0000-0000-0000-000000000000}"/>
          </ac:spMkLst>
        </pc:spChg>
        <pc:spChg chg="del">
          <ac:chgData name="Tim Davey" userId="56521abb-ba0b-4b35-bb58-77079940deb5" providerId="ADAL" clId="{A88EEF0B-7906-4537-9E9E-D722EC37EFF9}" dt="2020-11-03T13:40:54.299" v="1" actId="478"/>
          <ac:spMkLst>
            <pc:docMk/>
            <pc:sldMk cId="2748752663" sldId="279"/>
            <ac:spMk id="50" creationId="{2742ED9D-22C2-4631-AEBC-8BDDE0552515}"/>
          </ac:spMkLst>
        </pc:spChg>
        <pc:spChg chg="del">
          <ac:chgData name="Tim Davey" userId="56521abb-ba0b-4b35-bb58-77079940deb5" providerId="ADAL" clId="{A88EEF0B-7906-4537-9E9E-D722EC37EFF9}" dt="2020-11-03T13:40:54.299" v="1" actId="478"/>
          <ac:spMkLst>
            <pc:docMk/>
            <pc:sldMk cId="2748752663" sldId="279"/>
            <ac:spMk id="53" creationId="{00000000-0000-0000-0000-000000000000}"/>
          </ac:spMkLst>
        </pc:spChg>
        <pc:spChg chg="del">
          <ac:chgData name="Tim Davey" userId="56521abb-ba0b-4b35-bb58-77079940deb5" providerId="ADAL" clId="{A88EEF0B-7906-4537-9E9E-D722EC37EFF9}" dt="2020-11-03T13:40:54.299" v="1" actId="478"/>
          <ac:spMkLst>
            <pc:docMk/>
            <pc:sldMk cId="2748752663" sldId="279"/>
            <ac:spMk id="54" creationId="{00000000-0000-0000-0000-000000000000}"/>
          </ac:spMkLst>
        </pc:spChg>
        <pc:spChg chg="del">
          <ac:chgData name="Tim Davey" userId="56521abb-ba0b-4b35-bb58-77079940deb5" providerId="ADAL" clId="{A88EEF0B-7906-4537-9E9E-D722EC37EFF9}" dt="2020-11-03T13:40:54.299" v="1" actId="478"/>
          <ac:spMkLst>
            <pc:docMk/>
            <pc:sldMk cId="2748752663" sldId="279"/>
            <ac:spMk id="55" creationId="{00000000-0000-0000-0000-000000000000}"/>
          </ac:spMkLst>
        </pc:spChg>
        <pc:spChg chg="add del mod">
          <ac:chgData name="Tim Davey" userId="56521abb-ba0b-4b35-bb58-77079940deb5" providerId="ADAL" clId="{A88EEF0B-7906-4537-9E9E-D722EC37EFF9}" dt="2020-11-03T13:51:35.162" v="340" actId="478"/>
          <ac:spMkLst>
            <pc:docMk/>
            <pc:sldMk cId="2748752663" sldId="279"/>
            <ac:spMk id="58" creationId="{AFC0FA65-DDAE-45F5-B911-8024D82CCF50}"/>
          </ac:spMkLst>
        </pc:spChg>
        <pc:spChg chg="del">
          <ac:chgData name="Tim Davey" userId="56521abb-ba0b-4b35-bb58-77079940deb5" providerId="ADAL" clId="{A88EEF0B-7906-4537-9E9E-D722EC37EFF9}" dt="2020-11-03T13:40:54.299" v="1" actId="478"/>
          <ac:spMkLst>
            <pc:docMk/>
            <pc:sldMk cId="2748752663" sldId="279"/>
            <ac:spMk id="59" creationId="{00000000-0000-0000-0000-000000000000}"/>
          </ac:spMkLst>
        </pc:spChg>
        <pc:spChg chg="del">
          <ac:chgData name="Tim Davey" userId="56521abb-ba0b-4b35-bb58-77079940deb5" providerId="ADAL" clId="{A88EEF0B-7906-4537-9E9E-D722EC37EFF9}" dt="2020-11-03T13:40:54.299" v="1" actId="478"/>
          <ac:spMkLst>
            <pc:docMk/>
            <pc:sldMk cId="2748752663" sldId="279"/>
            <ac:spMk id="60" creationId="{00000000-0000-0000-0000-000000000000}"/>
          </ac:spMkLst>
        </pc:spChg>
        <pc:spChg chg="del">
          <ac:chgData name="Tim Davey" userId="56521abb-ba0b-4b35-bb58-77079940deb5" providerId="ADAL" clId="{A88EEF0B-7906-4537-9E9E-D722EC37EFF9}" dt="2020-11-03T13:40:54.299" v="1" actId="478"/>
          <ac:spMkLst>
            <pc:docMk/>
            <pc:sldMk cId="2748752663" sldId="279"/>
            <ac:spMk id="61" creationId="{00000000-0000-0000-0000-000000000000}"/>
          </ac:spMkLst>
        </pc:spChg>
        <pc:spChg chg="del">
          <ac:chgData name="Tim Davey" userId="56521abb-ba0b-4b35-bb58-77079940deb5" providerId="ADAL" clId="{A88EEF0B-7906-4537-9E9E-D722EC37EFF9}" dt="2020-11-03T13:40:54.299" v="1" actId="478"/>
          <ac:spMkLst>
            <pc:docMk/>
            <pc:sldMk cId="2748752663" sldId="279"/>
            <ac:spMk id="62" creationId="{00000000-0000-0000-0000-000000000000}"/>
          </ac:spMkLst>
        </pc:spChg>
        <pc:spChg chg="add mod ord">
          <ac:chgData name="Tim Davey" userId="56521abb-ba0b-4b35-bb58-77079940deb5" providerId="ADAL" clId="{A88EEF0B-7906-4537-9E9E-D722EC37EFF9}" dt="2020-11-03T13:58:15.124" v="1176" actId="1035"/>
          <ac:spMkLst>
            <pc:docMk/>
            <pc:sldMk cId="2748752663" sldId="279"/>
            <ac:spMk id="63" creationId="{3B7B2A30-00A7-445B-9392-D10337C67D78}"/>
          </ac:spMkLst>
        </pc:spChg>
        <pc:spChg chg="add mod">
          <ac:chgData name="Tim Davey" userId="56521abb-ba0b-4b35-bb58-77079940deb5" providerId="ADAL" clId="{A88EEF0B-7906-4537-9E9E-D722EC37EFF9}" dt="2020-11-03T13:58:15.124" v="1176" actId="1035"/>
          <ac:spMkLst>
            <pc:docMk/>
            <pc:sldMk cId="2748752663" sldId="279"/>
            <ac:spMk id="64" creationId="{5F2714A2-949F-460F-8390-62970FFF28B3}"/>
          </ac:spMkLst>
        </pc:spChg>
        <pc:spChg chg="del">
          <ac:chgData name="Tim Davey" userId="56521abb-ba0b-4b35-bb58-77079940deb5" providerId="ADAL" clId="{A88EEF0B-7906-4537-9E9E-D722EC37EFF9}" dt="2020-11-03T13:40:54.299" v="1" actId="478"/>
          <ac:spMkLst>
            <pc:docMk/>
            <pc:sldMk cId="2748752663" sldId="279"/>
            <ac:spMk id="65" creationId="{CB24F89B-4E50-4FC2-8FF2-4FA6DE9CF789}"/>
          </ac:spMkLst>
        </pc:spChg>
        <pc:spChg chg="add mod">
          <ac:chgData name="Tim Davey" userId="56521abb-ba0b-4b35-bb58-77079940deb5" providerId="ADAL" clId="{A88EEF0B-7906-4537-9E9E-D722EC37EFF9}" dt="2020-11-03T13:58:15.124" v="1176" actId="1035"/>
          <ac:spMkLst>
            <pc:docMk/>
            <pc:sldMk cId="2748752663" sldId="279"/>
            <ac:spMk id="68" creationId="{AE671305-8B63-4F3F-8A84-F0E1C73F63CD}"/>
          </ac:spMkLst>
        </pc:spChg>
        <pc:spChg chg="add mod">
          <ac:chgData name="Tim Davey" userId="56521abb-ba0b-4b35-bb58-77079940deb5" providerId="ADAL" clId="{A88EEF0B-7906-4537-9E9E-D722EC37EFF9}" dt="2020-11-03T13:58:15.124" v="1176" actId="1035"/>
          <ac:spMkLst>
            <pc:docMk/>
            <pc:sldMk cId="2748752663" sldId="279"/>
            <ac:spMk id="69" creationId="{CB6DB98E-3FEA-4297-8EFC-6051A4230820}"/>
          </ac:spMkLst>
        </pc:spChg>
        <pc:spChg chg="add mod">
          <ac:chgData name="Tim Davey" userId="56521abb-ba0b-4b35-bb58-77079940deb5" providerId="ADAL" clId="{A88EEF0B-7906-4537-9E9E-D722EC37EFF9}" dt="2020-11-03T13:58:46.433" v="1189" actId="20577"/>
          <ac:spMkLst>
            <pc:docMk/>
            <pc:sldMk cId="2748752663" sldId="279"/>
            <ac:spMk id="70" creationId="{294B600A-C711-4F06-BD09-B70BE550503E}"/>
          </ac:spMkLst>
        </pc:spChg>
        <pc:spChg chg="add mod">
          <ac:chgData name="Tim Davey" userId="56521abb-ba0b-4b35-bb58-77079940deb5" providerId="ADAL" clId="{A88EEF0B-7906-4537-9E9E-D722EC37EFF9}" dt="2020-11-03T13:58:15.124" v="1176" actId="1035"/>
          <ac:spMkLst>
            <pc:docMk/>
            <pc:sldMk cId="2748752663" sldId="279"/>
            <ac:spMk id="71" creationId="{FA4B55ED-9556-40C8-9AD6-F0C7FCBCE3E7}"/>
          </ac:spMkLst>
        </pc:spChg>
        <pc:spChg chg="add mod">
          <ac:chgData name="Tim Davey" userId="56521abb-ba0b-4b35-bb58-77079940deb5" providerId="ADAL" clId="{A88EEF0B-7906-4537-9E9E-D722EC37EFF9}" dt="2020-11-03T13:58:57.855" v="1201" actId="20577"/>
          <ac:spMkLst>
            <pc:docMk/>
            <pc:sldMk cId="2748752663" sldId="279"/>
            <ac:spMk id="72" creationId="{AEC1AEAF-8A04-4B0A-B2DC-56F8402E8B6E}"/>
          </ac:spMkLst>
        </pc:spChg>
        <pc:picChg chg="del">
          <ac:chgData name="Tim Davey" userId="56521abb-ba0b-4b35-bb58-77079940deb5" providerId="ADAL" clId="{A88EEF0B-7906-4537-9E9E-D722EC37EFF9}" dt="2020-11-03T13:40:54.299" v="1" actId="478"/>
          <ac:picMkLst>
            <pc:docMk/>
            <pc:sldMk cId="2748752663" sldId="279"/>
            <ac:picMk id="3" creationId="{83729D51-314F-4C39-A50E-5B1427E35526}"/>
          </ac:picMkLst>
        </pc:picChg>
        <pc:picChg chg="add mod">
          <ac:chgData name="Tim Davey" userId="56521abb-ba0b-4b35-bb58-77079940deb5" providerId="ADAL" clId="{A88EEF0B-7906-4537-9E9E-D722EC37EFF9}" dt="2020-11-03T13:58:15.124" v="1176" actId="1035"/>
          <ac:picMkLst>
            <pc:docMk/>
            <pc:sldMk cId="2748752663" sldId="279"/>
            <ac:picMk id="4" creationId="{1A96C5ED-9B44-404B-9C9C-D4A64B26468B}"/>
          </ac:picMkLst>
        </pc:picChg>
        <pc:picChg chg="add mod">
          <ac:chgData name="Tim Davey" userId="56521abb-ba0b-4b35-bb58-77079940deb5" providerId="ADAL" clId="{A88EEF0B-7906-4537-9E9E-D722EC37EFF9}" dt="2020-11-03T13:58:15.124" v="1176" actId="1035"/>
          <ac:picMkLst>
            <pc:docMk/>
            <pc:sldMk cId="2748752663" sldId="279"/>
            <ac:picMk id="5" creationId="{66302696-9C3E-43B4-875D-4C98EEB62071}"/>
          </ac:picMkLst>
        </pc:picChg>
        <pc:picChg chg="add mod">
          <ac:chgData name="Tim Davey" userId="56521abb-ba0b-4b35-bb58-77079940deb5" providerId="ADAL" clId="{A88EEF0B-7906-4537-9E9E-D722EC37EFF9}" dt="2020-11-03T13:58:15.124" v="1176" actId="1035"/>
          <ac:picMkLst>
            <pc:docMk/>
            <pc:sldMk cId="2748752663" sldId="279"/>
            <ac:picMk id="6" creationId="{F87CC183-4312-44BC-8D2B-B7E42C542EB8}"/>
          </ac:picMkLst>
        </pc:picChg>
        <pc:picChg chg="add mod">
          <ac:chgData name="Tim Davey" userId="56521abb-ba0b-4b35-bb58-77079940deb5" providerId="ADAL" clId="{A88EEF0B-7906-4537-9E9E-D722EC37EFF9}" dt="2020-11-03T13:58:15.124" v="1176" actId="1035"/>
          <ac:picMkLst>
            <pc:docMk/>
            <pc:sldMk cId="2748752663" sldId="279"/>
            <ac:picMk id="7" creationId="{14758B02-096B-4D49-94ED-29ED601C46FC}"/>
          </ac:picMkLst>
        </pc:picChg>
        <pc:picChg chg="add mod">
          <ac:chgData name="Tim Davey" userId="56521abb-ba0b-4b35-bb58-77079940deb5" providerId="ADAL" clId="{A88EEF0B-7906-4537-9E9E-D722EC37EFF9}" dt="2020-11-03T13:58:15.124" v="1176" actId="1035"/>
          <ac:picMkLst>
            <pc:docMk/>
            <pc:sldMk cId="2748752663" sldId="279"/>
            <ac:picMk id="8" creationId="{8E5AEC8A-BA26-4CA0-976E-7E1828BB08FE}"/>
          </ac:picMkLst>
        </pc:picChg>
        <pc:picChg chg="add mod">
          <ac:chgData name="Tim Davey" userId="56521abb-ba0b-4b35-bb58-77079940deb5" providerId="ADAL" clId="{A88EEF0B-7906-4537-9E9E-D722EC37EFF9}" dt="2020-11-03T13:58:15.124" v="1176" actId="1035"/>
          <ac:picMkLst>
            <pc:docMk/>
            <pc:sldMk cId="2748752663" sldId="279"/>
            <ac:picMk id="9" creationId="{AE5A6694-CF2F-4EB8-83D4-E5D01D2A3C6D}"/>
          </ac:picMkLst>
        </pc:picChg>
        <pc:picChg chg="del">
          <ac:chgData name="Tim Davey" userId="56521abb-ba0b-4b35-bb58-77079940deb5" providerId="ADAL" clId="{A88EEF0B-7906-4537-9E9E-D722EC37EFF9}" dt="2020-11-03T13:40:54.299" v="1" actId="478"/>
          <ac:picMkLst>
            <pc:docMk/>
            <pc:sldMk cId="2748752663" sldId="279"/>
            <ac:picMk id="36" creationId="{F6FE13E3-E0EB-49B4-9AC8-9417A9764412}"/>
          </ac:picMkLst>
        </pc:picChg>
        <pc:picChg chg="del">
          <ac:chgData name="Tim Davey" userId="56521abb-ba0b-4b35-bb58-77079940deb5" providerId="ADAL" clId="{A88EEF0B-7906-4537-9E9E-D722EC37EFF9}" dt="2020-11-03T13:40:54.299" v="1" actId="478"/>
          <ac:picMkLst>
            <pc:docMk/>
            <pc:sldMk cId="2748752663" sldId="279"/>
            <ac:picMk id="37" creationId="{817B9B0F-928A-45C7-8DEF-1A41E602B4F2}"/>
          </ac:picMkLst>
        </pc:picChg>
        <pc:picChg chg="del">
          <ac:chgData name="Tim Davey" userId="56521abb-ba0b-4b35-bb58-77079940deb5" providerId="ADAL" clId="{A88EEF0B-7906-4537-9E9E-D722EC37EFF9}" dt="2020-11-03T13:40:54.299" v="1" actId="478"/>
          <ac:picMkLst>
            <pc:docMk/>
            <pc:sldMk cId="2748752663" sldId="279"/>
            <ac:picMk id="38" creationId="{46081918-84A2-4CAA-AC47-5C0774A97271}"/>
          </ac:picMkLst>
        </pc:picChg>
        <pc:picChg chg="del">
          <ac:chgData name="Tim Davey" userId="56521abb-ba0b-4b35-bb58-77079940deb5" providerId="ADAL" clId="{A88EEF0B-7906-4537-9E9E-D722EC37EFF9}" dt="2020-11-03T13:40:54.299" v="1" actId="478"/>
          <ac:picMkLst>
            <pc:docMk/>
            <pc:sldMk cId="2748752663" sldId="279"/>
            <ac:picMk id="39" creationId="{FC58EF2F-C82D-48DC-9A59-39258C5150A3}"/>
          </ac:picMkLst>
        </pc:picChg>
        <pc:picChg chg="del">
          <ac:chgData name="Tim Davey" userId="56521abb-ba0b-4b35-bb58-77079940deb5" providerId="ADAL" clId="{A88EEF0B-7906-4537-9E9E-D722EC37EFF9}" dt="2020-11-03T13:40:54.299" v="1" actId="478"/>
          <ac:picMkLst>
            <pc:docMk/>
            <pc:sldMk cId="2748752663" sldId="279"/>
            <ac:picMk id="40" creationId="{82314CBD-5370-4D3E-BEDD-524C8D148C8C}"/>
          </ac:picMkLst>
        </pc:picChg>
        <pc:picChg chg="del">
          <ac:chgData name="Tim Davey" userId="56521abb-ba0b-4b35-bb58-77079940deb5" providerId="ADAL" clId="{A88EEF0B-7906-4537-9E9E-D722EC37EFF9}" dt="2020-11-03T13:40:54.299" v="1" actId="478"/>
          <ac:picMkLst>
            <pc:docMk/>
            <pc:sldMk cId="2748752663" sldId="279"/>
            <ac:picMk id="41" creationId="{D5122928-8858-4785-ACB6-6196F764C7F1}"/>
          </ac:picMkLst>
        </pc:picChg>
        <pc:picChg chg="del">
          <ac:chgData name="Tim Davey" userId="56521abb-ba0b-4b35-bb58-77079940deb5" providerId="ADAL" clId="{A88EEF0B-7906-4537-9E9E-D722EC37EFF9}" dt="2020-11-03T13:40:54.299" v="1" actId="478"/>
          <ac:picMkLst>
            <pc:docMk/>
            <pc:sldMk cId="2748752663" sldId="279"/>
            <ac:picMk id="42" creationId="{20E00E7A-FFEF-4265-BBAC-BFC163347CB7}"/>
          </ac:picMkLst>
        </pc:picChg>
        <pc:picChg chg="del">
          <ac:chgData name="Tim Davey" userId="56521abb-ba0b-4b35-bb58-77079940deb5" providerId="ADAL" clId="{A88EEF0B-7906-4537-9E9E-D722EC37EFF9}" dt="2020-11-03T13:40:54.299" v="1" actId="478"/>
          <ac:picMkLst>
            <pc:docMk/>
            <pc:sldMk cId="2748752663" sldId="279"/>
            <ac:picMk id="43" creationId="{C77ADF00-A23B-4CCD-BA8A-37F8A1BA4EB6}"/>
          </ac:picMkLst>
        </pc:picChg>
        <pc:picChg chg="del">
          <ac:chgData name="Tim Davey" userId="56521abb-ba0b-4b35-bb58-77079940deb5" providerId="ADAL" clId="{A88EEF0B-7906-4537-9E9E-D722EC37EFF9}" dt="2020-11-03T13:40:54.299" v="1" actId="478"/>
          <ac:picMkLst>
            <pc:docMk/>
            <pc:sldMk cId="2748752663" sldId="279"/>
            <ac:picMk id="44" creationId="{E375EA62-FD10-4831-93FC-1FC947E8DD84}"/>
          </ac:picMkLst>
        </pc:picChg>
        <pc:picChg chg="del">
          <ac:chgData name="Tim Davey" userId="56521abb-ba0b-4b35-bb58-77079940deb5" providerId="ADAL" clId="{A88EEF0B-7906-4537-9E9E-D722EC37EFF9}" dt="2020-11-03T13:40:54.299" v="1" actId="478"/>
          <ac:picMkLst>
            <pc:docMk/>
            <pc:sldMk cId="2748752663" sldId="279"/>
            <ac:picMk id="45" creationId="{A5FBB5D1-120C-49ED-84B1-C49C6315D55E}"/>
          </ac:picMkLst>
        </pc:picChg>
        <pc:picChg chg="add del mod">
          <ac:chgData name="Tim Davey" userId="56521abb-ba0b-4b35-bb58-77079940deb5" providerId="ADAL" clId="{A88EEF0B-7906-4537-9E9E-D722EC37EFF9}" dt="2020-11-03T13:45:16.973" v="225" actId="478"/>
          <ac:picMkLst>
            <pc:docMk/>
            <pc:sldMk cId="2748752663" sldId="279"/>
            <ac:picMk id="51" creationId="{1A4B7C5D-A1B5-45A5-A09E-D925EE670EBE}"/>
          </ac:picMkLst>
        </pc:picChg>
        <pc:picChg chg="del">
          <ac:chgData name="Tim Davey" userId="56521abb-ba0b-4b35-bb58-77079940deb5" providerId="ADAL" clId="{A88EEF0B-7906-4537-9E9E-D722EC37EFF9}" dt="2020-11-03T13:40:54.299" v="1" actId="478"/>
          <ac:picMkLst>
            <pc:docMk/>
            <pc:sldMk cId="2748752663" sldId="279"/>
            <ac:picMk id="52" creationId="{02A03567-5577-4CE0-B5F4-0139DD4C263D}"/>
          </ac:picMkLst>
        </pc:picChg>
        <pc:picChg chg="add mod">
          <ac:chgData name="Tim Davey" userId="56521abb-ba0b-4b35-bb58-77079940deb5" providerId="ADAL" clId="{A88EEF0B-7906-4537-9E9E-D722EC37EFF9}" dt="2020-11-03T13:58:15.124" v="1176" actId="1035"/>
          <ac:picMkLst>
            <pc:docMk/>
            <pc:sldMk cId="2748752663" sldId="279"/>
            <ac:picMk id="56" creationId="{D4D51C12-93F4-430F-836B-DAEF30EF8890}"/>
          </ac:picMkLst>
        </pc:picChg>
        <pc:picChg chg="add mod">
          <ac:chgData name="Tim Davey" userId="56521abb-ba0b-4b35-bb58-77079940deb5" providerId="ADAL" clId="{A88EEF0B-7906-4537-9E9E-D722EC37EFF9}" dt="2020-11-03T13:58:15.124" v="1176" actId="1035"/>
          <ac:picMkLst>
            <pc:docMk/>
            <pc:sldMk cId="2748752663" sldId="279"/>
            <ac:picMk id="57" creationId="{8139C177-33EE-4573-B0C4-841F3676ECFD}"/>
          </ac:picMkLst>
        </pc:picChg>
        <pc:picChg chg="del">
          <ac:chgData name="Tim Davey" userId="56521abb-ba0b-4b35-bb58-77079940deb5" providerId="ADAL" clId="{A88EEF0B-7906-4537-9E9E-D722EC37EFF9}" dt="2020-11-03T13:40:54.299" v="1" actId="478"/>
          <ac:picMkLst>
            <pc:docMk/>
            <pc:sldMk cId="2748752663" sldId="279"/>
            <ac:picMk id="66" creationId="{3B47544F-5F14-41F1-B714-9062728C4731}"/>
          </ac:picMkLst>
        </pc:picChg>
        <pc:picChg chg="del">
          <ac:chgData name="Tim Davey" userId="56521abb-ba0b-4b35-bb58-77079940deb5" providerId="ADAL" clId="{A88EEF0B-7906-4537-9E9E-D722EC37EFF9}" dt="2020-11-03T13:40:54.299" v="1" actId="478"/>
          <ac:picMkLst>
            <pc:docMk/>
            <pc:sldMk cId="2748752663" sldId="279"/>
            <ac:picMk id="1026" creationId="{A0875BCE-5511-43B1-9CCC-FB7EEAAB6926}"/>
          </ac:picMkLst>
        </pc:picChg>
        <pc:picChg chg="del">
          <ac:chgData name="Tim Davey" userId="56521abb-ba0b-4b35-bb58-77079940deb5" providerId="ADAL" clId="{A88EEF0B-7906-4537-9E9E-D722EC37EFF9}" dt="2020-11-03T13:40:54.299" v="1" actId="478"/>
          <ac:picMkLst>
            <pc:docMk/>
            <pc:sldMk cId="2748752663" sldId="279"/>
            <ac:picMk id="1028" creationId="{8E4DB61C-6146-4D8F-B9B9-5E99F72BFF2B}"/>
          </ac:picMkLst>
        </pc:picChg>
        <pc:picChg chg="del">
          <ac:chgData name="Tim Davey" userId="56521abb-ba0b-4b35-bb58-77079940deb5" providerId="ADAL" clId="{A88EEF0B-7906-4537-9E9E-D722EC37EFF9}" dt="2020-11-03T13:40:54.299" v="1" actId="478"/>
          <ac:picMkLst>
            <pc:docMk/>
            <pc:sldMk cId="2748752663" sldId="279"/>
            <ac:picMk id="1030" creationId="{6D89BD77-75FD-4D00-BFDC-0E319F5996C7}"/>
          </ac:picMkLst>
        </pc:picChg>
        <pc:picChg chg="del">
          <ac:chgData name="Tim Davey" userId="56521abb-ba0b-4b35-bb58-77079940deb5" providerId="ADAL" clId="{A88EEF0B-7906-4537-9E9E-D722EC37EFF9}" dt="2020-11-03T13:40:54.299" v="1" actId="478"/>
          <ac:picMkLst>
            <pc:docMk/>
            <pc:sldMk cId="2748752663" sldId="279"/>
            <ac:picMk id="1032" creationId="{89084FF9-77ED-4563-B265-79FC80AB6231}"/>
          </ac:picMkLst>
        </pc:picChg>
        <pc:picChg chg="del">
          <ac:chgData name="Tim Davey" userId="56521abb-ba0b-4b35-bb58-77079940deb5" providerId="ADAL" clId="{A88EEF0B-7906-4537-9E9E-D722EC37EFF9}" dt="2020-11-03T13:40:54.299" v="1" actId="478"/>
          <ac:picMkLst>
            <pc:docMk/>
            <pc:sldMk cId="2748752663" sldId="279"/>
            <ac:picMk id="1034" creationId="{D5A3F847-12CE-44D1-8630-54FA1C69A2EA}"/>
          </ac:picMkLst>
        </pc:picChg>
        <pc:picChg chg="del">
          <ac:chgData name="Tim Davey" userId="56521abb-ba0b-4b35-bb58-77079940deb5" providerId="ADAL" clId="{A88EEF0B-7906-4537-9E9E-D722EC37EFF9}" dt="2020-11-03T13:40:54.299" v="1" actId="478"/>
          <ac:picMkLst>
            <pc:docMk/>
            <pc:sldMk cId="2748752663" sldId="279"/>
            <ac:picMk id="1036" creationId="{B6062A8D-046F-46C2-927F-0066CB02F6CB}"/>
          </ac:picMkLst>
        </pc:picChg>
        <pc:picChg chg="del">
          <ac:chgData name="Tim Davey" userId="56521abb-ba0b-4b35-bb58-77079940deb5" providerId="ADAL" clId="{A88EEF0B-7906-4537-9E9E-D722EC37EFF9}" dt="2020-11-03T13:40:54.299" v="1" actId="478"/>
          <ac:picMkLst>
            <pc:docMk/>
            <pc:sldMk cId="2748752663" sldId="279"/>
            <ac:picMk id="1038" creationId="{FAA75C46-CFEF-4D85-AA57-CE0685132816}"/>
          </ac:picMkLst>
        </pc:picChg>
        <pc:picChg chg="del">
          <ac:chgData name="Tim Davey" userId="56521abb-ba0b-4b35-bb58-77079940deb5" providerId="ADAL" clId="{A88EEF0B-7906-4537-9E9E-D722EC37EFF9}" dt="2020-11-03T13:40:54.299" v="1" actId="478"/>
          <ac:picMkLst>
            <pc:docMk/>
            <pc:sldMk cId="2748752663" sldId="279"/>
            <ac:picMk id="2050" creationId="{00000000-0000-0000-0000-000000000000}"/>
          </ac:picMkLst>
        </pc:picChg>
        <pc:cxnChg chg="add mod">
          <ac:chgData name="Tim Davey" userId="56521abb-ba0b-4b35-bb58-77079940deb5" providerId="ADAL" clId="{A88EEF0B-7906-4537-9E9E-D722EC37EFF9}" dt="2020-11-03T13:58:15.124" v="1176" actId="1035"/>
          <ac:cxnSpMkLst>
            <pc:docMk/>
            <pc:sldMk cId="2748752663" sldId="279"/>
            <ac:cxnSpMk id="14" creationId="{AC0413E7-794A-421A-BD24-7469A18139BF}"/>
          </ac:cxnSpMkLst>
        </pc:cxnChg>
        <pc:cxnChg chg="add mod">
          <ac:chgData name="Tim Davey" userId="56521abb-ba0b-4b35-bb58-77079940deb5" providerId="ADAL" clId="{A88EEF0B-7906-4537-9E9E-D722EC37EFF9}" dt="2020-11-03T13:58:15.124" v="1176" actId="1035"/>
          <ac:cxnSpMkLst>
            <pc:docMk/>
            <pc:sldMk cId="2748752663" sldId="279"/>
            <ac:cxnSpMk id="67" creationId="{4A0CA61B-2593-4FC9-9AF7-E3BF4136FF33}"/>
          </ac:cxnSpMkLst>
        </pc:cxnChg>
      </pc:sldChg>
      <pc:sldChg chg="add">
        <pc:chgData name="Tim Davey" userId="56521abb-ba0b-4b35-bb58-77079940deb5" providerId="ADAL" clId="{A88EEF0B-7906-4537-9E9E-D722EC37EFF9}" dt="2020-11-03T13:40:48.490" v="0"/>
        <pc:sldMkLst>
          <pc:docMk/>
          <pc:sldMk cId="2362900975" sldId="28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22AD3715-9D50-4E05-8D26-A1DC9208127E}" type="datetimeFigureOut">
              <a:rPr lang="en-GB" smtClean="0"/>
              <a:t>27/10/2023</a:t>
            </a:fld>
            <a:endParaRPr lang="en-GB"/>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5DEFF114-0ED2-4193-90A4-15A4972D3CC7}" type="slidenum">
              <a:rPr lang="en-GB" smtClean="0"/>
              <a:t>‹#›</a:t>
            </a:fld>
            <a:endParaRPr lang="en-GB"/>
          </a:p>
        </p:txBody>
      </p:sp>
    </p:spTree>
    <p:extLst>
      <p:ext uri="{BB962C8B-B14F-4D97-AF65-F5344CB8AC3E}">
        <p14:creationId xmlns:p14="http://schemas.microsoft.com/office/powerpoint/2010/main" val="619387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Resources:</a:t>
            </a:r>
          </a:p>
          <a:p>
            <a:r>
              <a:rPr lang="en-GB"/>
              <a:t>Data Release DP</a:t>
            </a:r>
          </a:p>
          <a:p>
            <a:r>
              <a:rPr lang="en-GB"/>
              <a:t>Governance for Data Consumers</a:t>
            </a:r>
          </a:p>
        </p:txBody>
      </p:sp>
      <p:sp>
        <p:nvSpPr>
          <p:cNvPr id="4" name="Slide Number Placeholder 3"/>
          <p:cNvSpPr>
            <a:spLocks noGrp="1"/>
          </p:cNvSpPr>
          <p:nvPr>
            <p:ph type="sldNum" sz="quarter" idx="5"/>
          </p:nvPr>
        </p:nvSpPr>
        <p:spPr/>
        <p:txBody>
          <a:bodyPr/>
          <a:lstStyle/>
          <a:p>
            <a:fld id="{5DEFF114-0ED2-4193-90A4-15A4972D3CC7}" type="slidenum">
              <a:rPr lang="en-GB" smtClean="0"/>
              <a:t>8</a:t>
            </a:fld>
            <a:endParaRPr lang="en-GB"/>
          </a:p>
        </p:txBody>
      </p:sp>
    </p:spTree>
    <p:extLst>
      <p:ext uri="{BB962C8B-B14F-4D97-AF65-F5344CB8AC3E}">
        <p14:creationId xmlns:p14="http://schemas.microsoft.com/office/powerpoint/2010/main" val="1190311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Resources:</a:t>
            </a:r>
          </a:p>
          <a:p>
            <a:r>
              <a:rPr lang="en-GB"/>
              <a:t>Yhcr.org</a:t>
            </a:r>
          </a:p>
          <a:p>
            <a:r>
              <a:rPr lang="en-GB"/>
              <a:t>- YHCR Design Paper 14/15 - Governance for Data Providers/Consumers</a:t>
            </a:r>
          </a:p>
          <a:p>
            <a:endParaRPr lang="en-GB"/>
          </a:p>
          <a:p>
            <a:r>
              <a:rPr lang="en-GB"/>
              <a:t>TA checklist</a:t>
            </a:r>
          </a:p>
        </p:txBody>
      </p:sp>
      <p:sp>
        <p:nvSpPr>
          <p:cNvPr id="4" name="Slide Number Placeholder 3"/>
          <p:cNvSpPr>
            <a:spLocks noGrp="1"/>
          </p:cNvSpPr>
          <p:nvPr>
            <p:ph type="sldNum" sz="quarter" idx="5"/>
          </p:nvPr>
        </p:nvSpPr>
        <p:spPr/>
        <p:txBody>
          <a:bodyPr/>
          <a:lstStyle/>
          <a:p>
            <a:fld id="{5DEFF114-0ED2-4193-90A4-15A4972D3CC7}" type="slidenum">
              <a:rPr lang="en-GB" smtClean="0"/>
              <a:t>10</a:t>
            </a:fld>
            <a:endParaRPr lang="en-GB"/>
          </a:p>
        </p:txBody>
      </p:sp>
    </p:spTree>
    <p:extLst>
      <p:ext uri="{BB962C8B-B14F-4D97-AF65-F5344CB8AC3E}">
        <p14:creationId xmlns:p14="http://schemas.microsoft.com/office/powerpoint/2010/main" val="1985771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Canvas and Panels documentation</a:t>
            </a:r>
          </a:p>
        </p:txBody>
      </p:sp>
      <p:sp>
        <p:nvSpPr>
          <p:cNvPr id="4" name="Slide Number Placeholder 3"/>
          <p:cNvSpPr>
            <a:spLocks noGrp="1"/>
          </p:cNvSpPr>
          <p:nvPr>
            <p:ph type="sldNum" sz="quarter" idx="5"/>
          </p:nvPr>
        </p:nvSpPr>
        <p:spPr/>
        <p:txBody>
          <a:bodyPr/>
          <a:lstStyle/>
          <a:p>
            <a:fld id="{5DEFF114-0ED2-4193-90A4-15A4972D3CC7}" type="slidenum">
              <a:rPr lang="en-GB" smtClean="0"/>
              <a:t>11</a:t>
            </a:fld>
            <a:endParaRPr lang="en-GB"/>
          </a:p>
        </p:txBody>
      </p:sp>
    </p:spTree>
    <p:extLst>
      <p:ext uri="{BB962C8B-B14F-4D97-AF65-F5344CB8AC3E}">
        <p14:creationId xmlns:p14="http://schemas.microsoft.com/office/powerpoint/2010/main" val="63952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10/27/2023</a:t>
            </a:fld>
            <a:endParaRPr lang="en-US"/>
          </a:p>
        </p:txBody>
      </p:sp>
      <p:sp>
        <p:nvSpPr>
          <p:cNvPr id="6" name="Holder 6"/>
          <p:cNvSpPr>
            <a:spLocks noGrp="1"/>
          </p:cNvSpPr>
          <p:nvPr>
            <p:ph type="sldNum" sz="quarter" idx="7"/>
          </p:nvPr>
        </p:nvSpPr>
        <p:spPr/>
        <p:txBody>
          <a:bodyPr lIns="0" tIns="0" rIns="0" bIns="0"/>
          <a:lstStyle>
            <a:lvl1pPr>
              <a:defRPr sz="1200" b="0" i="0">
                <a:solidFill>
                  <a:srgbClr val="005EB8"/>
                </a:solidFill>
                <a:latin typeface="Arial"/>
                <a:cs typeface="Arial"/>
              </a:defRPr>
            </a:lvl1pPr>
          </a:lstStyle>
          <a:p>
            <a:pPr marL="12700">
              <a:lnSpc>
                <a:spcPts val="1430"/>
              </a:lnSpc>
            </a:pPr>
            <a:fld id="{81D60167-4931-47E6-BA6A-407CBD079E47}" type="slidenum">
              <a:rPr dirty="0"/>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9403" y="1124744"/>
            <a:ext cx="7392821" cy="615553"/>
          </a:xfrm>
          <a:prstGeom prst="rect">
            <a:avLst/>
          </a:prstGeom>
        </p:spPr>
        <p:txBody>
          <a:bodyPr/>
          <a:lstStyle>
            <a:lvl1pPr algn="l">
              <a:defRPr sz="4000" b="0">
                <a:solidFill>
                  <a:schemeClr val="tx2"/>
                </a:solidFill>
              </a:defRPr>
            </a:lvl1pPr>
          </a:lstStyle>
          <a:p>
            <a:r>
              <a:rPr lang="en-US"/>
              <a:t>Presentation title</a:t>
            </a:r>
            <a:endParaRPr lang="en-GB"/>
          </a:p>
        </p:txBody>
      </p:sp>
      <p:sp>
        <p:nvSpPr>
          <p:cNvPr id="4" name="Text Placeholder 3"/>
          <p:cNvSpPr>
            <a:spLocks noGrp="1"/>
          </p:cNvSpPr>
          <p:nvPr>
            <p:ph type="body" sz="quarter" idx="10" hasCustomPrompt="1"/>
          </p:nvPr>
        </p:nvSpPr>
        <p:spPr>
          <a:xfrm>
            <a:off x="719403" y="1844824"/>
            <a:ext cx="3552131" cy="338554"/>
          </a:xfrm>
          <a:prstGeom prst="rect">
            <a:avLst/>
          </a:prstGeom>
        </p:spPr>
        <p:txBody>
          <a:bodyPr/>
          <a:lstStyle>
            <a:lvl1pPr marL="0" indent="0">
              <a:buNone/>
              <a:defRPr sz="2200" b="0">
                <a:solidFill>
                  <a:schemeClr val="bg2"/>
                </a:solidFill>
              </a:defRPr>
            </a:lvl1pPr>
          </a:lstStyle>
          <a:p>
            <a:pPr lvl="0"/>
            <a:r>
              <a:rPr lang="en-US"/>
              <a:t>Sub-heading</a:t>
            </a:r>
            <a:endParaRPr lang="en-GB"/>
          </a:p>
        </p:txBody>
      </p:sp>
      <p:sp>
        <p:nvSpPr>
          <p:cNvPr id="6" name="Text Placeholder 5"/>
          <p:cNvSpPr>
            <a:spLocks noGrp="1"/>
          </p:cNvSpPr>
          <p:nvPr>
            <p:ph type="body" sz="quarter" idx="11" hasCustomPrompt="1"/>
          </p:nvPr>
        </p:nvSpPr>
        <p:spPr>
          <a:xfrm>
            <a:off x="815413" y="3212976"/>
            <a:ext cx="7777360" cy="276999"/>
          </a:xfrm>
          <a:prstGeom prst="rect">
            <a:avLst/>
          </a:prstGeom>
        </p:spPr>
        <p:txBody>
          <a:bodyPr/>
          <a:lstStyle>
            <a:lvl1pPr marL="0" indent="0">
              <a:buNone/>
              <a:defRPr sz="1800" b="0" i="0" baseline="0">
                <a:solidFill>
                  <a:schemeClr val="accent1"/>
                </a:solidFill>
              </a:defRPr>
            </a:lvl1pPr>
          </a:lstStyle>
          <a:p>
            <a:pPr lvl="0"/>
            <a:r>
              <a:rPr lang="en-US"/>
              <a:t>Name and job title of presenter(s)</a:t>
            </a:r>
          </a:p>
        </p:txBody>
      </p:sp>
      <p:sp>
        <p:nvSpPr>
          <p:cNvPr id="8" name="Text Placeholder 7"/>
          <p:cNvSpPr>
            <a:spLocks noGrp="1"/>
          </p:cNvSpPr>
          <p:nvPr>
            <p:ph type="body" sz="quarter" idx="12" hasCustomPrompt="1"/>
          </p:nvPr>
        </p:nvSpPr>
        <p:spPr>
          <a:xfrm>
            <a:off x="191477" y="6381006"/>
            <a:ext cx="4607983" cy="184666"/>
          </a:xfrm>
          <a:prstGeom prst="rect">
            <a:avLst/>
          </a:prstGeom>
        </p:spPr>
        <p:txBody>
          <a:bodyPr/>
          <a:lstStyle>
            <a:lvl1pPr marL="0" indent="0">
              <a:spcBef>
                <a:spcPts val="0"/>
              </a:spcBef>
              <a:buNone/>
              <a:defRPr sz="1200" b="0" baseline="0">
                <a:solidFill>
                  <a:schemeClr val="bg1"/>
                </a:solidFill>
              </a:defRPr>
            </a:lvl1pPr>
          </a:lstStyle>
          <a:p>
            <a:pPr lvl="0"/>
            <a:r>
              <a:rPr lang="en-US"/>
              <a:t>Date of presentation</a:t>
            </a:r>
            <a:endParaRPr lang="en-GB"/>
          </a:p>
        </p:txBody>
      </p:sp>
    </p:spTree>
    <p:extLst>
      <p:ext uri="{BB962C8B-B14F-4D97-AF65-F5344CB8AC3E}">
        <p14:creationId xmlns:p14="http://schemas.microsoft.com/office/powerpoint/2010/main" val="3451706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10/27/2023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038205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chemeClr val="tx1"/>
                </a:solidFill>
                <a:latin typeface="Verdana"/>
                <a:cs typeface="Verdana"/>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10/27/2023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5487400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chemeClr val="tx1"/>
                </a:solidFill>
                <a:latin typeface="Verdana"/>
                <a:cs typeface="Verdana"/>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10/27/2023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522684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chemeClr val="tx1"/>
                </a:solidFill>
                <a:latin typeface="Verdana"/>
                <a:cs typeface="Verdan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10/27/2023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0240843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10/27/2023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121404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9403" y="1124744"/>
            <a:ext cx="7392821" cy="615553"/>
          </a:xfrm>
          <a:prstGeom prst="rect">
            <a:avLst/>
          </a:prstGeom>
        </p:spPr>
        <p:txBody>
          <a:bodyPr/>
          <a:lstStyle>
            <a:lvl1pPr algn="l">
              <a:defRPr sz="4000" b="0">
                <a:solidFill>
                  <a:schemeClr val="tx2"/>
                </a:solidFill>
              </a:defRPr>
            </a:lvl1pPr>
          </a:lstStyle>
          <a:p>
            <a:r>
              <a:rPr lang="en-US"/>
              <a:t>Presentation title</a:t>
            </a:r>
            <a:endParaRPr lang="en-GB"/>
          </a:p>
        </p:txBody>
      </p:sp>
      <p:sp>
        <p:nvSpPr>
          <p:cNvPr id="4" name="Text Placeholder 3"/>
          <p:cNvSpPr>
            <a:spLocks noGrp="1"/>
          </p:cNvSpPr>
          <p:nvPr>
            <p:ph type="body" sz="quarter" idx="10" hasCustomPrompt="1"/>
          </p:nvPr>
        </p:nvSpPr>
        <p:spPr>
          <a:xfrm>
            <a:off x="719403" y="1844824"/>
            <a:ext cx="3552131" cy="338554"/>
          </a:xfrm>
          <a:prstGeom prst="rect">
            <a:avLst/>
          </a:prstGeom>
        </p:spPr>
        <p:txBody>
          <a:bodyPr/>
          <a:lstStyle>
            <a:lvl1pPr marL="0" indent="0">
              <a:buNone/>
              <a:defRPr sz="2200" b="0">
                <a:solidFill>
                  <a:schemeClr val="bg2"/>
                </a:solidFill>
              </a:defRPr>
            </a:lvl1pPr>
          </a:lstStyle>
          <a:p>
            <a:pPr lvl="0"/>
            <a:r>
              <a:rPr lang="en-US"/>
              <a:t>Sub-heading</a:t>
            </a:r>
            <a:endParaRPr lang="en-GB"/>
          </a:p>
        </p:txBody>
      </p:sp>
      <p:sp>
        <p:nvSpPr>
          <p:cNvPr id="6" name="Text Placeholder 5"/>
          <p:cNvSpPr>
            <a:spLocks noGrp="1"/>
          </p:cNvSpPr>
          <p:nvPr>
            <p:ph type="body" sz="quarter" idx="11" hasCustomPrompt="1"/>
          </p:nvPr>
        </p:nvSpPr>
        <p:spPr>
          <a:xfrm>
            <a:off x="815413" y="3212976"/>
            <a:ext cx="7777360" cy="276999"/>
          </a:xfrm>
          <a:prstGeom prst="rect">
            <a:avLst/>
          </a:prstGeom>
        </p:spPr>
        <p:txBody>
          <a:bodyPr/>
          <a:lstStyle>
            <a:lvl1pPr marL="0" indent="0">
              <a:buNone/>
              <a:defRPr sz="1800" b="0" i="0" baseline="0">
                <a:solidFill>
                  <a:schemeClr val="accent1"/>
                </a:solidFill>
              </a:defRPr>
            </a:lvl1pPr>
          </a:lstStyle>
          <a:p>
            <a:pPr lvl="0"/>
            <a:r>
              <a:rPr lang="en-US"/>
              <a:t>Name and job title of presenter(s)</a:t>
            </a:r>
          </a:p>
        </p:txBody>
      </p:sp>
      <p:sp>
        <p:nvSpPr>
          <p:cNvPr id="8" name="Text Placeholder 7"/>
          <p:cNvSpPr>
            <a:spLocks noGrp="1"/>
          </p:cNvSpPr>
          <p:nvPr>
            <p:ph type="body" sz="quarter" idx="12" hasCustomPrompt="1"/>
          </p:nvPr>
        </p:nvSpPr>
        <p:spPr>
          <a:xfrm>
            <a:off x="191477" y="6381006"/>
            <a:ext cx="4607983" cy="184666"/>
          </a:xfrm>
          <a:prstGeom prst="rect">
            <a:avLst/>
          </a:prstGeom>
        </p:spPr>
        <p:txBody>
          <a:bodyPr/>
          <a:lstStyle>
            <a:lvl1pPr marL="0" indent="0">
              <a:spcBef>
                <a:spcPts val="0"/>
              </a:spcBef>
              <a:buNone/>
              <a:defRPr sz="1200" b="0" baseline="0">
                <a:solidFill>
                  <a:schemeClr val="bg1"/>
                </a:solidFill>
              </a:defRPr>
            </a:lvl1pPr>
          </a:lstStyle>
          <a:p>
            <a:pPr lvl="0"/>
            <a:r>
              <a:rPr lang="en-US"/>
              <a:t>Date of presentation</a:t>
            </a:r>
            <a:endParaRPr lang="en-GB"/>
          </a:p>
        </p:txBody>
      </p:sp>
    </p:spTree>
    <p:extLst>
      <p:ext uri="{BB962C8B-B14F-4D97-AF65-F5344CB8AC3E}">
        <p14:creationId xmlns:p14="http://schemas.microsoft.com/office/powerpoint/2010/main" val="36981511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9403" y="1124744"/>
            <a:ext cx="7392821" cy="615553"/>
          </a:xfrm>
          <a:prstGeom prst="rect">
            <a:avLst/>
          </a:prstGeom>
        </p:spPr>
        <p:txBody>
          <a:bodyPr/>
          <a:lstStyle>
            <a:lvl1pPr algn="l">
              <a:defRPr sz="4000" b="0">
                <a:solidFill>
                  <a:schemeClr val="tx2"/>
                </a:solidFill>
              </a:defRPr>
            </a:lvl1pPr>
          </a:lstStyle>
          <a:p>
            <a:r>
              <a:rPr lang="en-US"/>
              <a:t>Presentation title</a:t>
            </a:r>
            <a:endParaRPr lang="en-GB"/>
          </a:p>
        </p:txBody>
      </p:sp>
      <p:sp>
        <p:nvSpPr>
          <p:cNvPr id="4" name="Text Placeholder 3"/>
          <p:cNvSpPr>
            <a:spLocks noGrp="1"/>
          </p:cNvSpPr>
          <p:nvPr>
            <p:ph type="body" sz="quarter" idx="10" hasCustomPrompt="1"/>
          </p:nvPr>
        </p:nvSpPr>
        <p:spPr>
          <a:xfrm>
            <a:off x="719403" y="1844824"/>
            <a:ext cx="3552131" cy="338554"/>
          </a:xfrm>
          <a:prstGeom prst="rect">
            <a:avLst/>
          </a:prstGeom>
        </p:spPr>
        <p:txBody>
          <a:bodyPr/>
          <a:lstStyle>
            <a:lvl1pPr marL="0" indent="0">
              <a:buNone/>
              <a:defRPr sz="2200" b="0">
                <a:solidFill>
                  <a:schemeClr val="bg2"/>
                </a:solidFill>
              </a:defRPr>
            </a:lvl1pPr>
          </a:lstStyle>
          <a:p>
            <a:pPr lvl="0"/>
            <a:r>
              <a:rPr lang="en-US"/>
              <a:t>Sub-heading</a:t>
            </a:r>
            <a:endParaRPr lang="en-GB"/>
          </a:p>
        </p:txBody>
      </p:sp>
      <p:sp>
        <p:nvSpPr>
          <p:cNvPr id="6" name="Text Placeholder 5"/>
          <p:cNvSpPr>
            <a:spLocks noGrp="1"/>
          </p:cNvSpPr>
          <p:nvPr>
            <p:ph type="body" sz="quarter" idx="11" hasCustomPrompt="1"/>
          </p:nvPr>
        </p:nvSpPr>
        <p:spPr>
          <a:xfrm>
            <a:off x="815413" y="3212976"/>
            <a:ext cx="7777360" cy="276999"/>
          </a:xfrm>
          <a:prstGeom prst="rect">
            <a:avLst/>
          </a:prstGeom>
        </p:spPr>
        <p:txBody>
          <a:bodyPr/>
          <a:lstStyle>
            <a:lvl1pPr marL="0" indent="0">
              <a:buNone/>
              <a:defRPr sz="1800" b="0" i="0" baseline="0">
                <a:solidFill>
                  <a:schemeClr val="accent1"/>
                </a:solidFill>
              </a:defRPr>
            </a:lvl1pPr>
          </a:lstStyle>
          <a:p>
            <a:pPr lvl="0"/>
            <a:r>
              <a:rPr lang="en-US"/>
              <a:t>Name and job title of presenter(s)</a:t>
            </a:r>
          </a:p>
        </p:txBody>
      </p:sp>
      <p:sp>
        <p:nvSpPr>
          <p:cNvPr id="8" name="Text Placeholder 7"/>
          <p:cNvSpPr>
            <a:spLocks noGrp="1"/>
          </p:cNvSpPr>
          <p:nvPr>
            <p:ph type="body" sz="quarter" idx="12" hasCustomPrompt="1"/>
          </p:nvPr>
        </p:nvSpPr>
        <p:spPr>
          <a:xfrm>
            <a:off x="191477" y="6381006"/>
            <a:ext cx="4607983" cy="184666"/>
          </a:xfrm>
          <a:prstGeom prst="rect">
            <a:avLst/>
          </a:prstGeom>
        </p:spPr>
        <p:txBody>
          <a:bodyPr/>
          <a:lstStyle>
            <a:lvl1pPr marL="0" indent="0">
              <a:spcBef>
                <a:spcPts val="0"/>
              </a:spcBef>
              <a:buNone/>
              <a:defRPr sz="1200" b="0" baseline="0">
                <a:solidFill>
                  <a:schemeClr val="bg1"/>
                </a:solidFill>
              </a:defRPr>
            </a:lvl1pPr>
          </a:lstStyle>
          <a:p>
            <a:pPr lvl="0"/>
            <a:r>
              <a:rPr lang="en-US"/>
              <a:t>Date of presentation</a:t>
            </a:r>
            <a:endParaRPr lang="en-GB"/>
          </a:p>
        </p:txBody>
      </p:sp>
    </p:spTree>
    <p:extLst>
      <p:ext uri="{BB962C8B-B14F-4D97-AF65-F5344CB8AC3E}">
        <p14:creationId xmlns:p14="http://schemas.microsoft.com/office/powerpoint/2010/main" val="10106429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9403" y="1124744"/>
            <a:ext cx="7392821" cy="615553"/>
          </a:xfrm>
          <a:prstGeom prst="rect">
            <a:avLst/>
          </a:prstGeom>
        </p:spPr>
        <p:txBody>
          <a:bodyPr/>
          <a:lstStyle>
            <a:lvl1pPr algn="l">
              <a:defRPr sz="4000" b="0">
                <a:solidFill>
                  <a:schemeClr val="tx2"/>
                </a:solidFill>
              </a:defRPr>
            </a:lvl1pPr>
          </a:lstStyle>
          <a:p>
            <a:r>
              <a:rPr lang="en-US"/>
              <a:t>Presentation title</a:t>
            </a:r>
            <a:endParaRPr lang="en-GB"/>
          </a:p>
        </p:txBody>
      </p:sp>
      <p:sp>
        <p:nvSpPr>
          <p:cNvPr id="4" name="Text Placeholder 3"/>
          <p:cNvSpPr>
            <a:spLocks noGrp="1"/>
          </p:cNvSpPr>
          <p:nvPr>
            <p:ph type="body" sz="quarter" idx="10" hasCustomPrompt="1"/>
          </p:nvPr>
        </p:nvSpPr>
        <p:spPr>
          <a:xfrm>
            <a:off x="719403" y="1844824"/>
            <a:ext cx="3552131" cy="338554"/>
          </a:xfrm>
          <a:prstGeom prst="rect">
            <a:avLst/>
          </a:prstGeom>
        </p:spPr>
        <p:txBody>
          <a:bodyPr/>
          <a:lstStyle>
            <a:lvl1pPr marL="0" indent="0">
              <a:buNone/>
              <a:defRPr sz="2200" b="0">
                <a:solidFill>
                  <a:schemeClr val="bg2"/>
                </a:solidFill>
              </a:defRPr>
            </a:lvl1pPr>
          </a:lstStyle>
          <a:p>
            <a:pPr lvl="0"/>
            <a:r>
              <a:rPr lang="en-US"/>
              <a:t>Sub-heading</a:t>
            </a:r>
            <a:endParaRPr lang="en-GB"/>
          </a:p>
        </p:txBody>
      </p:sp>
      <p:sp>
        <p:nvSpPr>
          <p:cNvPr id="6" name="Text Placeholder 5"/>
          <p:cNvSpPr>
            <a:spLocks noGrp="1"/>
          </p:cNvSpPr>
          <p:nvPr>
            <p:ph type="body" sz="quarter" idx="11" hasCustomPrompt="1"/>
          </p:nvPr>
        </p:nvSpPr>
        <p:spPr>
          <a:xfrm>
            <a:off x="815413" y="3212976"/>
            <a:ext cx="7777360" cy="276999"/>
          </a:xfrm>
          <a:prstGeom prst="rect">
            <a:avLst/>
          </a:prstGeom>
        </p:spPr>
        <p:txBody>
          <a:bodyPr/>
          <a:lstStyle>
            <a:lvl1pPr marL="0" indent="0">
              <a:buNone/>
              <a:defRPr sz="1800" b="0" i="0" baseline="0">
                <a:solidFill>
                  <a:schemeClr val="accent1"/>
                </a:solidFill>
              </a:defRPr>
            </a:lvl1pPr>
          </a:lstStyle>
          <a:p>
            <a:pPr lvl="0"/>
            <a:r>
              <a:rPr lang="en-US"/>
              <a:t>Name and job title of presenter(s)</a:t>
            </a:r>
          </a:p>
        </p:txBody>
      </p:sp>
      <p:sp>
        <p:nvSpPr>
          <p:cNvPr id="8" name="Text Placeholder 7"/>
          <p:cNvSpPr>
            <a:spLocks noGrp="1"/>
          </p:cNvSpPr>
          <p:nvPr>
            <p:ph type="body" sz="quarter" idx="12" hasCustomPrompt="1"/>
          </p:nvPr>
        </p:nvSpPr>
        <p:spPr>
          <a:xfrm>
            <a:off x="191477" y="6381006"/>
            <a:ext cx="4607983" cy="184666"/>
          </a:xfrm>
          <a:prstGeom prst="rect">
            <a:avLst/>
          </a:prstGeom>
        </p:spPr>
        <p:txBody>
          <a:bodyPr/>
          <a:lstStyle>
            <a:lvl1pPr marL="0" indent="0">
              <a:spcBef>
                <a:spcPts val="0"/>
              </a:spcBef>
              <a:buNone/>
              <a:defRPr sz="1200" b="0" baseline="0">
                <a:solidFill>
                  <a:schemeClr val="bg1"/>
                </a:solidFill>
              </a:defRPr>
            </a:lvl1pPr>
          </a:lstStyle>
          <a:p>
            <a:pPr lvl="0"/>
            <a:r>
              <a:rPr lang="en-US"/>
              <a:t>Date of presentation</a:t>
            </a:r>
            <a:endParaRPr lang="en-GB"/>
          </a:p>
        </p:txBody>
      </p:sp>
    </p:spTree>
    <p:extLst>
      <p:ext uri="{BB962C8B-B14F-4D97-AF65-F5344CB8AC3E}">
        <p14:creationId xmlns:p14="http://schemas.microsoft.com/office/powerpoint/2010/main" val="5904778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9403" y="1124744"/>
            <a:ext cx="7392821" cy="615553"/>
          </a:xfrm>
          <a:prstGeom prst="rect">
            <a:avLst/>
          </a:prstGeom>
        </p:spPr>
        <p:txBody>
          <a:bodyPr/>
          <a:lstStyle>
            <a:lvl1pPr algn="l">
              <a:defRPr sz="4000" b="0">
                <a:solidFill>
                  <a:schemeClr val="tx2"/>
                </a:solidFill>
              </a:defRPr>
            </a:lvl1pPr>
          </a:lstStyle>
          <a:p>
            <a:r>
              <a:rPr lang="en-US"/>
              <a:t>Presentation title</a:t>
            </a:r>
            <a:endParaRPr lang="en-GB"/>
          </a:p>
        </p:txBody>
      </p:sp>
      <p:sp>
        <p:nvSpPr>
          <p:cNvPr id="4" name="Text Placeholder 3"/>
          <p:cNvSpPr>
            <a:spLocks noGrp="1"/>
          </p:cNvSpPr>
          <p:nvPr>
            <p:ph type="body" sz="quarter" idx="10" hasCustomPrompt="1"/>
          </p:nvPr>
        </p:nvSpPr>
        <p:spPr>
          <a:xfrm>
            <a:off x="719403" y="1844824"/>
            <a:ext cx="3552131" cy="338554"/>
          </a:xfrm>
          <a:prstGeom prst="rect">
            <a:avLst/>
          </a:prstGeom>
        </p:spPr>
        <p:txBody>
          <a:bodyPr/>
          <a:lstStyle>
            <a:lvl1pPr marL="0" indent="0">
              <a:buNone/>
              <a:defRPr sz="2200" b="0">
                <a:solidFill>
                  <a:schemeClr val="bg2"/>
                </a:solidFill>
              </a:defRPr>
            </a:lvl1pPr>
          </a:lstStyle>
          <a:p>
            <a:pPr lvl="0"/>
            <a:r>
              <a:rPr lang="en-US"/>
              <a:t>Sub-heading</a:t>
            </a:r>
            <a:endParaRPr lang="en-GB"/>
          </a:p>
        </p:txBody>
      </p:sp>
      <p:sp>
        <p:nvSpPr>
          <p:cNvPr id="6" name="Text Placeholder 5"/>
          <p:cNvSpPr>
            <a:spLocks noGrp="1"/>
          </p:cNvSpPr>
          <p:nvPr>
            <p:ph type="body" sz="quarter" idx="11" hasCustomPrompt="1"/>
          </p:nvPr>
        </p:nvSpPr>
        <p:spPr>
          <a:xfrm>
            <a:off x="815413" y="3212976"/>
            <a:ext cx="7777360" cy="276999"/>
          </a:xfrm>
          <a:prstGeom prst="rect">
            <a:avLst/>
          </a:prstGeom>
        </p:spPr>
        <p:txBody>
          <a:bodyPr/>
          <a:lstStyle>
            <a:lvl1pPr marL="0" indent="0">
              <a:buNone/>
              <a:defRPr sz="1800" b="0" i="0" baseline="0">
                <a:solidFill>
                  <a:schemeClr val="accent1"/>
                </a:solidFill>
              </a:defRPr>
            </a:lvl1pPr>
          </a:lstStyle>
          <a:p>
            <a:pPr lvl="0"/>
            <a:r>
              <a:rPr lang="en-US"/>
              <a:t>Name and job title of presenter(s)</a:t>
            </a:r>
          </a:p>
        </p:txBody>
      </p:sp>
      <p:sp>
        <p:nvSpPr>
          <p:cNvPr id="8" name="Text Placeholder 7"/>
          <p:cNvSpPr>
            <a:spLocks noGrp="1"/>
          </p:cNvSpPr>
          <p:nvPr>
            <p:ph type="body" sz="quarter" idx="12" hasCustomPrompt="1"/>
          </p:nvPr>
        </p:nvSpPr>
        <p:spPr>
          <a:xfrm>
            <a:off x="191477" y="6381006"/>
            <a:ext cx="4607983" cy="184666"/>
          </a:xfrm>
          <a:prstGeom prst="rect">
            <a:avLst/>
          </a:prstGeom>
        </p:spPr>
        <p:txBody>
          <a:bodyPr/>
          <a:lstStyle>
            <a:lvl1pPr marL="0" indent="0">
              <a:spcBef>
                <a:spcPts val="0"/>
              </a:spcBef>
              <a:buNone/>
              <a:defRPr sz="1200" b="0" baseline="0">
                <a:solidFill>
                  <a:schemeClr val="bg1"/>
                </a:solidFill>
              </a:defRPr>
            </a:lvl1pPr>
          </a:lstStyle>
          <a:p>
            <a:pPr lvl="0"/>
            <a:r>
              <a:rPr lang="en-US"/>
              <a:t>Date of presentation</a:t>
            </a:r>
            <a:endParaRPr lang="en-GB"/>
          </a:p>
        </p:txBody>
      </p:sp>
    </p:spTree>
    <p:extLst>
      <p:ext uri="{BB962C8B-B14F-4D97-AF65-F5344CB8AC3E}">
        <p14:creationId xmlns:p14="http://schemas.microsoft.com/office/powerpoint/2010/main" val="3332128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00" b="1" i="0">
                <a:solidFill>
                  <a:srgbClr val="005EB8"/>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10/27/2023</a:t>
            </a:fld>
            <a:endParaRPr lang="en-US"/>
          </a:p>
        </p:txBody>
      </p:sp>
      <p:sp>
        <p:nvSpPr>
          <p:cNvPr id="6" name="Holder 6"/>
          <p:cNvSpPr>
            <a:spLocks noGrp="1"/>
          </p:cNvSpPr>
          <p:nvPr>
            <p:ph type="sldNum" sz="quarter" idx="7"/>
          </p:nvPr>
        </p:nvSpPr>
        <p:spPr/>
        <p:txBody>
          <a:bodyPr lIns="0" tIns="0" rIns="0" bIns="0"/>
          <a:lstStyle>
            <a:lvl1pPr>
              <a:defRPr sz="1200" b="0" i="0">
                <a:solidFill>
                  <a:srgbClr val="005EB8"/>
                </a:solidFill>
                <a:latin typeface="Arial"/>
                <a:cs typeface="Arial"/>
              </a:defRPr>
            </a:lvl1pPr>
          </a:lstStyle>
          <a:p>
            <a:pPr marL="12700">
              <a:lnSpc>
                <a:spcPts val="1430"/>
              </a:lnSpc>
            </a:pPr>
            <a:fld id="{81D60167-4931-47E6-BA6A-407CBD079E47}" type="slidenum">
              <a:rPr dirty="0"/>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9403" y="1124744"/>
            <a:ext cx="7392821" cy="615553"/>
          </a:xfrm>
          <a:prstGeom prst="rect">
            <a:avLst/>
          </a:prstGeom>
        </p:spPr>
        <p:txBody>
          <a:bodyPr/>
          <a:lstStyle>
            <a:lvl1pPr algn="l">
              <a:defRPr sz="4000" b="0">
                <a:solidFill>
                  <a:schemeClr val="tx2"/>
                </a:solidFill>
              </a:defRPr>
            </a:lvl1pPr>
          </a:lstStyle>
          <a:p>
            <a:r>
              <a:rPr lang="en-US"/>
              <a:t>Presentation title</a:t>
            </a:r>
            <a:endParaRPr lang="en-GB"/>
          </a:p>
        </p:txBody>
      </p:sp>
      <p:sp>
        <p:nvSpPr>
          <p:cNvPr id="4" name="Text Placeholder 3"/>
          <p:cNvSpPr>
            <a:spLocks noGrp="1"/>
          </p:cNvSpPr>
          <p:nvPr>
            <p:ph type="body" sz="quarter" idx="10" hasCustomPrompt="1"/>
          </p:nvPr>
        </p:nvSpPr>
        <p:spPr>
          <a:xfrm>
            <a:off x="719403" y="1844824"/>
            <a:ext cx="3552131" cy="338554"/>
          </a:xfrm>
          <a:prstGeom prst="rect">
            <a:avLst/>
          </a:prstGeom>
        </p:spPr>
        <p:txBody>
          <a:bodyPr/>
          <a:lstStyle>
            <a:lvl1pPr marL="0" indent="0">
              <a:buNone/>
              <a:defRPr sz="2200" b="0">
                <a:solidFill>
                  <a:schemeClr val="bg2"/>
                </a:solidFill>
              </a:defRPr>
            </a:lvl1pPr>
          </a:lstStyle>
          <a:p>
            <a:pPr lvl="0"/>
            <a:r>
              <a:rPr lang="en-US"/>
              <a:t>Sub-heading</a:t>
            </a:r>
            <a:endParaRPr lang="en-GB"/>
          </a:p>
        </p:txBody>
      </p:sp>
      <p:sp>
        <p:nvSpPr>
          <p:cNvPr id="6" name="Text Placeholder 5"/>
          <p:cNvSpPr>
            <a:spLocks noGrp="1"/>
          </p:cNvSpPr>
          <p:nvPr>
            <p:ph type="body" sz="quarter" idx="11" hasCustomPrompt="1"/>
          </p:nvPr>
        </p:nvSpPr>
        <p:spPr>
          <a:xfrm>
            <a:off x="815413" y="3212976"/>
            <a:ext cx="7777360" cy="276999"/>
          </a:xfrm>
          <a:prstGeom prst="rect">
            <a:avLst/>
          </a:prstGeom>
        </p:spPr>
        <p:txBody>
          <a:bodyPr/>
          <a:lstStyle>
            <a:lvl1pPr marL="0" indent="0">
              <a:buNone/>
              <a:defRPr sz="1800" b="0" i="0" baseline="0">
                <a:solidFill>
                  <a:schemeClr val="accent1"/>
                </a:solidFill>
              </a:defRPr>
            </a:lvl1pPr>
          </a:lstStyle>
          <a:p>
            <a:pPr lvl="0"/>
            <a:r>
              <a:rPr lang="en-US"/>
              <a:t>Name and job title of presenter(s)</a:t>
            </a:r>
          </a:p>
        </p:txBody>
      </p:sp>
      <p:sp>
        <p:nvSpPr>
          <p:cNvPr id="8" name="Text Placeholder 7"/>
          <p:cNvSpPr>
            <a:spLocks noGrp="1"/>
          </p:cNvSpPr>
          <p:nvPr>
            <p:ph type="body" sz="quarter" idx="12" hasCustomPrompt="1"/>
          </p:nvPr>
        </p:nvSpPr>
        <p:spPr>
          <a:xfrm>
            <a:off x="191477" y="6381006"/>
            <a:ext cx="4607983" cy="184666"/>
          </a:xfrm>
          <a:prstGeom prst="rect">
            <a:avLst/>
          </a:prstGeom>
        </p:spPr>
        <p:txBody>
          <a:bodyPr/>
          <a:lstStyle>
            <a:lvl1pPr marL="0" indent="0">
              <a:spcBef>
                <a:spcPts val="0"/>
              </a:spcBef>
              <a:buNone/>
              <a:defRPr sz="1200" b="0" baseline="0">
                <a:solidFill>
                  <a:schemeClr val="bg1"/>
                </a:solidFill>
              </a:defRPr>
            </a:lvl1pPr>
          </a:lstStyle>
          <a:p>
            <a:pPr lvl="0"/>
            <a:r>
              <a:rPr lang="en-US"/>
              <a:t>Date of presentation</a:t>
            </a:r>
            <a:endParaRPr lang="en-GB"/>
          </a:p>
        </p:txBody>
      </p:sp>
    </p:spTree>
    <p:extLst>
      <p:ext uri="{BB962C8B-B14F-4D97-AF65-F5344CB8AC3E}">
        <p14:creationId xmlns:p14="http://schemas.microsoft.com/office/powerpoint/2010/main" val="28289473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9403" y="1124744"/>
            <a:ext cx="7392821" cy="615553"/>
          </a:xfrm>
          <a:prstGeom prst="rect">
            <a:avLst/>
          </a:prstGeom>
        </p:spPr>
        <p:txBody>
          <a:bodyPr/>
          <a:lstStyle>
            <a:lvl1pPr algn="l">
              <a:defRPr sz="4000" b="0">
                <a:solidFill>
                  <a:schemeClr val="tx2"/>
                </a:solidFill>
              </a:defRPr>
            </a:lvl1pPr>
          </a:lstStyle>
          <a:p>
            <a:r>
              <a:rPr lang="en-US"/>
              <a:t>Presentation title</a:t>
            </a:r>
            <a:endParaRPr lang="en-GB"/>
          </a:p>
        </p:txBody>
      </p:sp>
      <p:sp>
        <p:nvSpPr>
          <p:cNvPr id="4" name="Text Placeholder 3"/>
          <p:cNvSpPr>
            <a:spLocks noGrp="1"/>
          </p:cNvSpPr>
          <p:nvPr>
            <p:ph type="body" sz="quarter" idx="10" hasCustomPrompt="1"/>
          </p:nvPr>
        </p:nvSpPr>
        <p:spPr>
          <a:xfrm>
            <a:off x="719403" y="1844824"/>
            <a:ext cx="3552131" cy="338554"/>
          </a:xfrm>
          <a:prstGeom prst="rect">
            <a:avLst/>
          </a:prstGeom>
        </p:spPr>
        <p:txBody>
          <a:bodyPr/>
          <a:lstStyle>
            <a:lvl1pPr marL="0" indent="0">
              <a:buNone/>
              <a:defRPr sz="2200" b="0">
                <a:solidFill>
                  <a:schemeClr val="bg2"/>
                </a:solidFill>
              </a:defRPr>
            </a:lvl1pPr>
          </a:lstStyle>
          <a:p>
            <a:pPr lvl="0"/>
            <a:r>
              <a:rPr lang="en-US"/>
              <a:t>Sub-heading</a:t>
            </a:r>
            <a:endParaRPr lang="en-GB"/>
          </a:p>
        </p:txBody>
      </p:sp>
      <p:sp>
        <p:nvSpPr>
          <p:cNvPr id="6" name="Text Placeholder 5"/>
          <p:cNvSpPr>
            <a:spLocks noGrp="1"/>
          </p:cNvSpPr>
          <p:nvPr>
            <p:ph type="body" sz="quarter" idx="11" hasCustomPrompt="1"/>
          </p:nvPr>
        </p:nvSpPr>
        <p:spPr>
          <a:xfrm>
            <a:off x="815413" y="3212976"/>
            <a:ext cx="7777360" cy="276999"/>
          </a:xfrm>
          <a:prstGeom prst="rect">
            <a:avLst/>
          </a:prstGeom>
        </p:spPr>
        <p:txBody>
          <a:bodyPr/>
          <a:lstStyle>
            <a:lvl1pPr marL="0" indent="0">
              <a:buNone/>
              <a:defRPr sz="1800" b="0" i="0" baseline="0">
                <a:solidFill>
                  <a:schemeClr val="accent1"/>
                </a:solidFill>
              </a:defRPr>
            </a:lvl1pPr>
          </a:lstStyle>
          <a:p>
            <a:pPr lvl="0"/>
            <a:r>
              <a:rPr lang="en-US"/>
              <a:t>Name and job title of presenter(s)</a:t>
            </a:r>
          </a:p>
        </p:txBody>
      </p:sp>
      <p:sp>
        <p:nvSpPr>
          <p:cNvPr id="8" name="Text Placeholder 7"/>
          <p:cNvSpPr>
            <a:spLocks noGrp="1"/>
          </p:cNvSpPr>
          <p:nvPr>
            <p:ph type="body" sz="quarter" idx="12" hasCustomPrompt="1"/>
          </p:nvPr>
        </p:nvSpPr>
        <p:spPr>
          <a:xfrm>
            <a:off x="191477" y="6381006"/>
            <a:ext cx="4607983" cy="184666"/>
          </a:xfrm>
          <a:prstGeom prst="rect">
            <a:avLst/>
          </a:prstGeom>
        </p:spPr>
        <p:txBody>
          <a:bodyPr/>
          <a:lstStyle>
            <a:lvl1pPr marL="0" indent="0">
              <a:spcBef>
                <a:spcPts val="0"/>
              </a:spcBef>
              <a:buNone/>
              <a:defRPr sz="1200" b="0" baseline="0">
                <a:solidFill>
                  <a:schemeClr val="bg1"/>
                </a:solidFill>
              </a:defRPr>
            </a:lvl1pPr>
          </a:lstStyle>
          <a:p>
            <a:pPr lvl="0"/>
            <a:r>
              <a:rPr lang="en-US"/>
              <a:t>Date of presentation</a:t>
            </a:r>
            <a:endParaRPr lang="en-GB"/>
          </a:p>
        </p:txBody>
      </p:sp>
    </p:spTree>
    <p:extLst>
      <p:ext uri="{BB962C8B-B14F-4D97-AF65-F5344CB8AC3E}">
        <p14:creationId xmlns:p14="http://schemas.microsoft.com/office/powerpoint/2010/main" val="30109026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7A0B6-1121-5A4F-A9E5-C1109A67E91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4010B07B-9C86-D94A-9A6D-C25DD2348E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55B0EBE2-8C89-3D46-9F39-E61224518296}"/>
              </a:ext>
            </a:extLst>
          </p:cNvPr>
          <p:cNvSpPr>
            <a:spLocks noGrp="1"/>
          </p:cNvSpPr>
          <p:nvPr>
            <p:ph type="dt" sz="half" idx="10"/>
          </p:nvPr>
        </p:nvSpPr>
        <p:spPr/>
        <p:txBody>
          <a:bodyPr/>
          <a:lstStyle/>
          <a:p>
            <a:fld id="{0C225E06-2D28-6044-A754-78574865E02E}" type="datetimeFigureOut">
              <a:rPr lang="en-US" smtClean="0"/>
              <a:t>10/27/2023</a:t>
            </a:fld>
            <a:endParaRPr lang="en-US"/>
          </a:p>
        </p:txBody>
      </p:sp>
      <p:sp>
        <p:nvSpPr>
          <p:cNvPr id="5" name="Footer Placeholder 4">
            <a:extLst>
              <a:ext uri="{FF2B5EF4-FFF2-40B4-BE49-F238E27FC236}">
                <a16:creationId xmlns:a16="http://schemas.microsoft.com/office/drawing/2014/main" id="{B7532CEC-A2F2-8F40-B370-7DD1ED15EF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71C006-20ED-2048-AD08-E1AA4E108258}"/>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40480053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D9483-299F-7844-AF90-31791D9F633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9D2CA7C-55A6-794D-9D08-0474B896452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00DAEF5-2048-5442-8EEC-B3E7CBCEFC81}"/>
              </a:ext>
            </a:extLst>
          </p:cNvPr>
          <p:cNvSpPr>
            <a:spLocks noGrp="1"/>
          </p:cNvSpPr>
          <p:nvPr>
            <p:ph type="dt" sz="half" idx="10"/>
          </p:nvPr>
        </p:nvSpPr>
        <p:spPr/>
        <p:txBody>
          <a:bodyPr/>
          <a:lstStyle/>
          <a:p>
            <a:fld id="{0C225E06-2D28-6044-A754-78574865E02E}" type="datetimeFigureOut">
              <a:rPr lang="en-US" smtClean="0"/>
              <a:t>10/27/2023</a:t>
            </a:fld>
            <a:endParaRPr lang="en-US"/>
          </a:p>
        </p:txBody>
      </p:sp>
      <p:sp>
        <p:nvSpPr>
          <p:cNvPr id="5" name="Footer Placeholder 4">
            <a:extLst>
              <a:ext uri="{FF2B5EF4-FFF2-40B4-BE49-F238E27FC236}">
                <a16:creationId xmlns:a16="http://schemas.microsoft.com/office/drawing/2014/main" id="{48F46D2B-32F6-9043-B1C6-9B63511179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2E4A01-6E9C-424C-A13C-F04BD71BC987}"/>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13207778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9223F-5167-BF49-B7A5-9A20B74E8F8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17ABF161-E384-894F-8CEF-F54371BBF6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FC480C3-D0D1-4E4D-9F78-98CFDDBAFE71}"/>
              </a:ext>
            </a:extLst>
          </p:cNvPr>
          <p:cNvSpPr>
            <a:spLocks noGrp="1"/>
          </p:cNvSpPr>
          <p:nvPr>
            <p:ph type="dt" sz="half" idx="10"/>
          </p:nvPr>
        </p:nvSpPr>
        <p:spPr/>
        <p:txBody>
          <a:bodyPr/>
          <a:lstStyle/>
          <a:p>
            <a:fld id="{0C225E06-2D28-6044-A754-78574865E02E}" type="datetimeFigureOut">
              <a:rPr lang="en-US" smtClean="0"/>
              <a:t>10/27/2023</a:t>
            </a:fld>
            <a:endParaRPr lang="en-US"/>
          </a:p>
        </p:txBody>
      </p:sp>
      <p:sp>
        <p:nvSpPr>
          <p:cNvPr id="5" name="Footer Placeholder 4">
            <a:extLst>
              <a:ext uri="{FF2B5EF4-FFF2-40B4-BE49-F238E27FC236}">
                <a16:creationId xmlns:a16="http://schemas.microsoft.com/office/drawing/2014/main" id="{AA97826A-6DF5-CD4F-B5D0-85F601B7EA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A5BFAC-05F5-3347-9B34-5803B349BE96}"/>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38259829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4C62B-3F37-8347-BD7A-155988B27BD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0F007E9-C26B-5440-A4A0-0CC5914A243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A9498BE2-A856-134D-B17A-5DAD97DDCF1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58697B1-9116-6E49-8710-69F7246DCB74}"/>
              </a:ext>
            </a:extLst>
          </p:cNvPr>
          <p:cNvSpPr>
            <a:spLocks noGrp="1"/>
          </p:cNvSpPr>
          <p:nvPr>
            <p:ph type="dt" sz="half" idx="10"/>
          </p:nvPr>
        </p:nvSpPr>
        <p:spPr/>
        <p:txBody>
          <a:bodyPr/>
          <a:lstStyle/>
          <a:p>
            <a:fld id="{0C225E06-2D28-6044-A754-78574865E02E}" type="datetimeFigureOut">
              <a:rPr lang="en-US" smtClean="0"/>
              <a:t>10/27/2023</a:t>
            </a:fld>
            <a:endParaRPr lang="en-US"/>
          </a:p>
        </p:txBody>
      </p:sp>
      <p:sp>
        <p:nvSpPr>
          <p:cNvPr id="6" name="Footer Placeholder 5">
            <a:extLst>
              <a:ext uri="{FF2B5EF4-FFF2-40B4-BE49-F238E27FC236}">
                <a16:creationId xmlns:a16="http://schemas.microsoft.com/office/drawing/2014/main" id="{476BA064-0D23-B447-A093-21CD4666C5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54D95A-4286-214D-AFDC-DF88B65E6EC6}"/>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7992875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945E3-9B78-FA4D-A6CB-2B8E112EF4F9}"/>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4B1D343-4F3B-5A48-9CA0-9232B63629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2D435E5-6C34-7648-96DB-BCCD01F4F06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1D81EA4C-8D79-8342-B5A8-F70547351A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5AE8DA1-3568-2848-B2B6-C41448FD396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906A5E2-7DED-BE4D-8E43-1A9975BFEEA1}"/>
              </a:ext>
            </a:extLst>
          </p:cNvPr>
          <p:cNvSpPr>
            <a:spLocks noGrp="1"/>
          </p:cNvSpPr>
          <p:nvPr>
            <p:ph type="dt" sz="half" idx="10"/>
          </p:nvPr>
        </p:nvSpPr>
        <p:spPr/>
        <p:txBody>
          <a:bodyPr/>
          <a:lstStyle/>
          <a:p>
            <a:fld id="{0C225E06-2D28-6044-A754-78574865E02E}" type="datetimeFigureOut">
              <a:rPr lang="en-US" smtClean="0"/>
              <a:t>10/27/2023</a:t>
            </a:fld>
            <a:endParaRPr lang="en-US"/>
          </a:p>
        </p:txBody>
      </p:sp>
      <p:sp>
        <p:nvSpPr>
          <p:cNvPr id="8" name="Footer Placeholder 7">
            <a:extLst>
              <a:ext uri="{FF2B5EF4-FFF2-40B4-BE49-F238E27FC236}">
                <a16:creationId xmlns:a16="http://schemas.microsoft.com/office/drawing/2014/main" id="{CD8456DC-ADB5-EE4E-8E3A-7C2E0C8C7D7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EC7A1EB-8C3D-9840-8D2A-0599328E7713}"/>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32959099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79DA7-A946-B44D-912B-1CEB6805FBBB}"/>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9370918D-ECC7-B44F-BEBB-8C2AD21DB741}"/>
              </a:ext>
            </a:extLst>
          </p:cNvPr>
          <p:cNvSpPr>
            <a:spLocks noGrp="1"/>
          </p:cNvSpPr>
          <p:nvPr>
            <p:ph type="dt" sz="half" idx="10"/>
          </p:nvPr>
        </p:nvSpPr>
        <p:spPr/>
        <p:txBody>
          <a:bodyPr/>
          <a:lstStyle/>
          <a:p>
            <a:fld id="{0C225E06-2D28-6044-A754-78574865E02E}" type="datetimeFigureOut">
              <a:rPr lang="en-US" smtClean="0"/>
              <a:t>10/27/2023</a:t>
            </a:fld>
            <a:endParaRPr lang="en-US"/>
          </a:p>
        </p:txBody>
      </p:sp>
      <p:sp>
        <p:nvSpPr>
          <p:cNvPr id="4" name="Footer Placeholder 3">
            <a:extLst>
              <a:ext uri="{FF2B5EF4-FFF2-40B4-BE49-F238E27FC236}">
                <a16:creationId xmlns:a16="http://schemas.microsoft.com/office/drawing/2014/main" id="{09126158-212F-0545-9FDE-F342B2CC9E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18FDC3C-1E94-AB47-94D4-903D917AB513}"/>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23535760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821A4D-2954-3443-B696-92A89B25EDBD}"/>
              </a:ext>
            </a:extLst>
          </p:cNvPr>
          <p:cNvSpPr>
            <a:spLocks noGrp="1"/>
          </p:cNvSpPr>
          <p:nvPr>
            <p:ph type="dt" sz="half" idx="10"/>
          </p:nvPr>
        </p:nvSpPr>
        <p:spPr/>
        <p:txBody>
          <a:bodyPr/>
          <a:lstStyle/>
          <a:p>
            <a:fld id="{0C225E06-2D28-6044-A754-78574865E02E}" type="datetimeFigureOut">
              <a:rPr lang="en-US" smtClean="0"/>
              <a:t>10/27/2023</a:t>
            </a:fld>
            <a:endParaRPr lang="en-US"/>
          </a:p>
        </p:txBody>
      </p:sp>
      <p:sp>
        <p:nvSpPr>
          <p:cNvPr id="3" name="Footer Placeholder 2">
            <a:extLst>
              <a:ext uri="{FF2B5EF4-FFF2-40B4-BE49-F238E27FC236}">
                <a16:creationId xmlns:a16="http://schemas.microsoft.com/office/drawing/2014/main" id="{FB0AB7E3-AC26-0749-8132-9C6935811C6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232BBEF-4970-E64F-B4ED-368373468182}"/>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38090927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ACCDB-273A-D24C-A5E8-377C1C1C045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E938ED9-2DD2-BD4F-ACC9-0FEB9E3FCE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10DB7286-9740-384F-824B-A5585CF7CC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75ECDA9-BEAE-754C-AA36-331D6A5606EF}"/>
              </a:ext>
            </a:extLst>
          </p:cNvPr>
          <p:cNvSpPr>
            <a:spLocks noGrp="1"/>
          </p:cNvSpPr>
          <p:nvPr>
            <p:ph type="dt" sz="half" idx="10"/>
          </p:nvPr>
        </p:nvSpPr>
        <p:spPr/>
        <p:txBody>
          <a:bodyPr/>
          <a:lstStyle/>
          <a:p>
            <a:fld id="{0C225E06-2D28-6044-A754-78574865E02E}" type="datetimeFigureOut">
              <a:rPr lang="en-US" smtClean="0"/>
              <a:t>10/27/2023</a:t>
            </a:fld>
            <a:endParaRPr lang="en-US"/>
          </a:p>
        </p:txBody>
      </p:sp>
      <p:sp>
        <p:nvSpPr>
          <p:cNvPr id="6" name="Footer Placeholder 5">
            <a:extLst>
              <a:ext uri="{FF2B5EF4-FFF2-40B4-BE49-F238E27FC236}">
                <a16:creationId xmlns:a16="http://schemas.microsoft.com/office/drawing/2014/main" id="{23A4016B-325D-EB40-87E6-0327AC95EC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2AC85A-498B-E14A-9DBE-E6283B3E171D}"/>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462567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808579" y="1006866"/>
            <a:ext cx="423761" cy="536588"/>
          </a:xfrm>
          <a:prstGeom prst="rect">
            <a:avLst/>
          </a:prstGeom>
          <a:blipFill>
            <a:blip r:embed="rId2" cstate="print"/>
            <a:stretch>
              <a:fillRect/>
            </a:stretch>
          </a:blipFill>
        </p:spPr>
        <p:txBody>
          <a:bodyPr wrap="square" lIns="0" tIns="0" rIns="0" bIns="0" rtlCol="0"/>
          <a:lstStyle/>
          <a:p>
            <a:endParaRPr/>
          </a:p>
        </p:txBody>
      </p:sp>
      <p:sp>
        <p:nvSpPr>
          <p:cNvPr id="17" name="bg object 17"/>
          <p:cNvSpPr/>
          <p:nvPr/>
        </p:nvSpPr>
        <p:spPr>
          <a:xfrm>
            <a:off x="2129028" y="1028700"/>
            <a:ext cx="858012" cy="859536"/>
          </a:xfrm>
          <a:prstGeom prst="rect">
            <a:avLst/>
          </a:prstGeom>
          <a:blipFill>
            <a:blip r:embed="rId3" cstate="print"/>
            <a:stretch>
              <a:fillRect/>
            </a:stretch>
          </a:blipFill>
        </p:spPr>
        <p:txBody>
          <a:bodyPr wrap="square" lIns="0" tIns="0" rIns="0" bIns="0" rtlCol="0"/>
          <a:lstStyle/>
          <a:p>
            <a:endParaRPr/>
          </a:p>
        </p:txBody>
      </p:sp>
      <p:sp>
        <p:nvSpPr>
          <p:cNvPr id="18" name="bg object 18"/>
          <p:cNvSpPr/>
          <p:nvPr/>
        </p:nvSpPr>
        <p:spPr>
          <a:xfrm>
            <a:off x="6476209" y="428798"/>
            <a:ext cx="434703" cy="550476"/>
          </a:xfrm>
          <a:prstGeom prst="rect">
            <a:avLst/>
          </a:prstGeom>
          <a:blipFill>
            <a:blip r:embed="rId2" cstate="print"/>
            <a:stretch>
              <a:fillRect/>
            </a:stretch>
          </a:blipFill>
        </p:spPr>
        <p:txBody>
          <a:bodyPr wrap="square" lIns="0" tIns="0" rIns="0" bIns="0" rtlCol="0"/>
          <a:lstStyle/>
          <a:p>
            <a:endParaRPr/>
          </a:p>
        </p:txBody>
      </p:sp>
      <p:sp>
        <p:nvSpPr>
          <p:cNvPr id="19" name="bg object 19"/>
          <p:cNvSpPr/>
          <p:nvPr/>
        </p:nvSpPr>
        <p:spPr>
          <a:xfrm>
            <a:off x="5878067" y="772668"/>
            <a:ext cx="664463" cy="665988"/>
          </a:xfrm>
          <a:prstGeom prst="rect">
            <a:avLst/>
          </a:prstGeom>
          <a:blipFill>
            <a:blip r:embed="rId3" cstate="print"/>
            <a:stretch>
              <a:fillRect/>
            </a:stretch>
          </a:blipFill>
        </p:spPr>
        <p:txBody>
          <a:bodyPr wrap="square" lIns="0" tIns="0" rIns="0" bIns="0" rtlCol="0"/>
          <a:lstStyle/>
          <a:p>
            <a:endParaRPr/>
          </a:p>
        </p:txBody>
      </p:sp>
      <p:sp>
        <p:nvSpPr>
          <p:cNvPr id="20" name="bg object 20"/>
          <p:cNvSpPr/>
          <p:nvPr/>
        </p:nvSpPr>
        <p:spPr>
          <a:xfrm>
            <a:off x="7192291" y="670611"/>
            <a:ext cx="365071" cy="463359"/>
          </a:xfrm>
          <a:prstGeom prst="rect">
            <a:avLst/>
          </a:prstGeom>
          <a:blipFill>
            <a:blip r:embed="rId2" cstate="print"/>
            <a:stretch>
              <a:fillRect/>
            </a:stretch>
          </a:blipFill>
        </p:spPr>
        <p:txBody>
          <a:bodyPr wrap="square" lIns="0" tIns="0" rIns="0" bIns="0" rtlCol="0"/>
          <a:lstStyle/>
          <a:p>
            <a:endParaRPr/>
          </a:p>
        </p:txBody>
      </p:sp>
      <p:sp>
        <p:nvSpPr>
          <p:cNvPr id="21" name="bg object 21"/>
          <p:cNvSpPr/>
          <p:nvPr/>
        </p:nvSpPr>
        <p:spPr>
          <a:xfrm>
            <a:off x="7275576" y="1101851"/>
            <a:ext cx="528827" cy="528827"/>
          </a:xfrm>
          <a:prstGeom prst="rect">
            <a:avLst/>
          </a:prstGeom>
          <a:blipFill>
            <a:blip r:embed="rId3" cstate="print"/>
            <a:stretch>
              <a:fillRect/>
            </a:stretch>
          </a:blipFill>
        </p:spPr>
        <p:txBody>
          <a:bodyPr wrap="square" lIns="0" tIns="0" rIns="0" bIns="0" rtlCol="0"/>
          <a:lstStyle/>
          <a:p>
            <a:endParaRPr/>
          </a:p>
        </p:txBody>
      </p:sp>
      <p:sp>
        <p:nvSpPr>
          <p:cNvPr id="22" name="bg object 22"/>
          <p:cNvSpPr/>
          <p:nvPr/>
        </p:nvSpPr>
        <p:spPr>
          <a:xfrm>
            <a:off x="6740652" y="1211579"/>
            <a:ext cx="737616" cy="737615"/>
          </a:xfrm>
          <a:prstGeom prst="rect">
            <a:avLst/>
          </a:prstGeom>
          <a:blipFill>
            <a:blip r:embed="rId3" cstate="print"/>
            <a:stretch>
              <a:fillRect/>
            </a:stretch>
          </a:blipFill>
        </p:spPr>
        <p:txBody>
          <a:bodyPr wrap="square" lIns="0" tIns="0" rIns="0" bIns="0" rtlCol="0"/>
          <a:lstStyle/>
          <a:p>
            <a:endParaRPr/>
          </a:p>
        </p:txBody>
      </p:sp>
      <p:sp>
        <p:nvSpPr>
          <p:cNvPr id="23" name="bg object 23"/>
          <p:cNvSpPr/>
          <p:nvPr/>
        </p:nvSpPr>
        <p:spPr>
          <a:xfrm>
            <a:off x="4656304" y="367475"/>
            <a:ext cx="715221" cy="907781"/>
          </a:xfrm>
          <a:prstGeom prst="rect">
            <a:avLst/>
          </a:prstGeom>
          <a:blipFill>
            <a:blip r:embed="rId2" cstate="print"/>
            <a:stretch>
              <a:fillRect/>
            </a:stretch>
          </a:blipFill>
        </p:spPr>
        <p:txBody>
          <a:bodyPr wrap="square" lIns="0" tIns="0" rIns="0" bIns="0" rtlCol="0"/>
          <a:lstStyle/>
          <a:p>
            <a:endParaRPr/>
          </a:p>
        </p:txBody>
      </p:sp>
      <p:sp>
        <p:nvSpPr>
          <p:cNvPr id="24" name="bg object 24"/>
          <p:cNvSpPr/>
          <p:nvPr/>
        </p:nvSpPr>
        <p:spPr>
          <a:xfrm>
            <a:off x="4478602" y="991792"/>
            <a:ext cx="123348" cy="156557"/>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700" b="1" i="0">
                <a:solidFill>
                  <a:srgbClr val="005EB8"/>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10/27/2023</a:t>
            </a:fld>
            <a:endParaRPr lang="en-US"/>
          </a:p>
        </p:txBody>
      </p:sp>
      <p:sp>
        <p:nvSpPr>
          <p:cNvPr id="7" name="Holder 7"/>
          <p:cNvSpPr>
            <a:spLocks noGrp="1"/>
          </p:cNvSpPr>
          <p:nvPr>
            <p:ph type="sldNum" sz="quarter" idx="7"/>
          </p:nvPr>
        </p:nvSpPr>
        <p:spPr/>
        <p:txBody>
          <a:bodyPr lIns="0" tIns="0" rIns="0" bIns="0"/>
          <a:lstStyle>
            <a:lvl1pPr>
              <a:defRPr sz="1200" b="0" i="0">
                <a:solidFill>
                  <a:srgbClr val="005EB8"/>
                </a:solidFill>
                <a:latin typeface="Arial"/>
                <a:cs typeface="Arial"/>
              </a:defRPr>
            </a:lvl1pPr>
          </a:lstStyle>
          <a:p>
            <a:pPr marL="12700">
              <a:lnSpc>
                <a:spcPts val="1430"/>
              </a:lnSpc>
            </a:pPr>
            <a:fld id="{81D60167-4931-47E6-BA6A-407CBD079E47}" type="slidenum">
              <a:rPr dirty="0"/>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469B3-4B53-8A4C-925E-1FF5718BC94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2693FC1-C711-3940-B813-54594AB4A4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DB43C81-7FA1-B04B-84FF-34BD63BD43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4AF249D-E16F-424A-8110-93359B2BAFE0}"/>
              </a:ext>
            </a:extLst>
          </p:cNvPr>
          <p:cNvSpPr>
            <a:spLocks noGrp="1"/>
          </p:cNvSpPr>
          <p:nvPr>
            <p:ph type="dt" sz="half" idx="10"/>
          </p:nvPr>
        </p:nvSpPr>
        <p:spPr/>
        <p:txBody>
          <a:bodyPr/>
          <a:lstStyle/>
          <a:p>
            <a:fld id="{0C225E06-2D28-6044-A754-78574865E02E}" type="datetimeFigureOut">
              <a:rPr lang="en-US" smtClean="0"/>
              <a:t>10/27/2023</a:t>
            </a:fld>
            <a:endParaRPr lang="en-US"/>
          </a:p>
        </p:txBody>
      </p:sp>
      <p:sp>
        <p:nvSpPr>
          <p:cNvPr id="6" name="Footer Placeholder 5">
            <a:extLst>
              <a:ext uri="{FF2B5EF4-FFF2-40B4-BE49-F238E27FC236}">
                <a16:creationId xmlns:a16="http://schemas.microsoft.com/office/drawing/2014/main" id="{D091CC0B-70EC-334E-A4AF-6615044BC0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CA21C5-750B-C945-B7CC-507A846A55C5}"/>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37464933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68D34-09BF-1147-A822-30A710EAFCC5}"/>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BDB7C88-2041-0F4C-9CB2-033A350B14D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EAB9516-6057-E046-B3E0-59802BA340F1}"/>
              </a:ext>
            </a:extLst>
          </p:cNvPr>
          <p:cNvSpPr>
            <a:spLocks noGrp="1"/>
          </p:cNvSpPr>
          <p:nvPr>
            <p:ph type="dt" sz="half" idx="10"/>
          </p:nvPr>
        </p:nvSpPr>
        <p:spPr/>
        <p:txBody>
          <a:bodyPr/>
          <a:lstStyle/>
          <a:p>
            <a:fld id="{0C225E06-2D28-6044-A754-78574865E02E}" type="datetimeFigureOut">
              <a:rPr lang="en-US" smtClean="0"/>
              <a:t>10/27/2023</a:t>
            </a:fld>
            <a:endParaRPr lang="en-US"/>
          </a:p>
        </p:txBody>
      </p:sp>
      <p:sp>
        <p:nvSpPr>
          <p:cNvPr id="5" name="Footer Placeholder 4">
            <a:extLst>
              <a:ext uri="{FF2B5EF4-FFF2-40B4-BE49-F238E27FC236}">
                <a16:creationId xmlns:a16="http://schemas.microsoft.com/office/drawing/2014/main" id="{50682922-BD86-EF4B-A76C-3FDD665C29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0FCEB0-A74D-1742-9E98-90E52CCDB7C0}"/>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7289520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B3D1F6-81D6-1D4D-B59E-8BC3D366A259}"/>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28EA0BC-C8D2-C64A-A14D-268613844D7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4541D60-5381-934B-8E95-90938EEAE8DA}"/>
              </a:ext>
            </a:extLst>
          </p:cNvPr>
          <p:cNvSpPr>
            <a:spLocks noGrp="1"/>
          </p:cNvSpPr>
          <p:nvPr>
            <p:ph type="dt" sz="half" idx="10"/>
          </p:nvPr>
        </p:nvSpPr>
        <p:spPr/>
        <p:txBody>
          <a:bodyPr/>
          <a:lstStyle/>
          <a:p>
            <a:fld id="{0C225E06-2D28-6044-A754-78574865E02E}" type="datetimeFigureOut">
              <a:rPr lang="en-US" smtClean="0"/>
              <a:t>10/27/2023</a:t>
            </a:fld>
            <a:endParaRPr lang="en-US"/>
          </a:p>
        </p:txBody>
      </p:sp>
      <p:sp>
        <p:nvSpPr>
          <p:cNvPr id="5" name="Footer Placeholder 4">
            <a:extLst>
              <a:ext uri="{FF2B5EF4-FFF2-40B4-BE49-F238E27FC236}">
                <a16:creationId xmlns:a16="http://schemas.microsoft.com/office/drawing/2014/main" id="{088AE05C-F4BA-0D47-AE92-E0CFB4ACB4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8A2A8B-B043-4E4F-8622-A44989BE499D}"/>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2976464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774191" y="731518"/>
            <a:ext cx="10812780" cy="6126479"/>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700" b="1" i="0">
                <a:solidFill>
                  <a:srgbClr val="005EB8"/>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10/27/2023</a:t>
            </a:fld>
            <a:endParaRPr lang="en-US"/>
          </a:p>
        </p:txBody>
      </p:sp>
      <p:sp>
        <p:nvSpPr>
          <p:cNvPr id="5" name="Holder 5"/>
          <p:cNvSpPr>
            <a:spLocks noGrp="1"/>
          </p:cNvSpPr>
          <p:nvPr>
            <p:ph type="sldNum" sz="quarter" idx="7"/>
          </p:nvPr>
        </p:nvSpPr>
        <p:spPr/>
        <p:txBody>
          <a:bodyPr lIns="0" tIns="0" rIns="0" bIns="0"/>
          <a:lstStyle>
            <a:lvl1pPr>
              <a:defRPr sz="1200" b="0" i="0">
                <a:solidFill>
                  <a:srgbClr val="005EB8"/>
                </a:solidFill>
                <a:latin typeface="Arial"/>
                <a:cs typeface="Arial"/>
              </a:defRPr>
            </a:lvl1pPr>
          </a:lstStyle>
          <a:p>
            <a:pPr marL="12700">
              <a:lnSpc>
                <a:spcPts val="1430"/>
              </a:lnSpc>
            </a:pPr>
            <a:fld id="{81D60167-4931-47E6-BA6A-407CBD079E47}" type="slidenum">
              <a:rPr dirty="0"/>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r>
              <a:rPr lang="en-US"/>
              <a:t>Click to edit Master title style</a:t>
            </a:r>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r>
              <a:rPr lang="en-US"/>
              <a:t>Click to edit Master subtitle style</a:t>
            </a:r>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lang="en-GB"/>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10/27/2023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lang="en-GB" smtClean="0"/>
              <a:t>‹#›</a:t>
            </a:fld>
            <a:endParaRPr lang="en-GB"/>
          </a:p>
        </p:txBody>
      </p:sp>
    </p:spTree>
    <p:extLst>
      <p:ext uri="{BB962C8B-B14F-4D97-AF65-F5344CB8AC3E}">
        <p14:creationId xmlns:p14="http://schemas.microsoft.com/office/powerpoint/2010/main" val="1471414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chemeClr val="tx1"/>
                </a:solidFill>
                <a:latin typeface="Verdana"/>
                <a:cs typeface="Verdana"/>
              </a:defRPr>
            </a:lvl1pPr>
          </a:lstStyle>
          <a:p>
            <a:r>
              <a:rPr lang="en-US"/>
              <a:t>Click to edit Master title style</a:t>
            </a:r>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pPr lvl="0"/>
            <a:r>
              <a:rPr lang="en-US"/>
              <a:t>Click to edit Master text styles</a:t>
            </a: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lang="en-GB"/>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10/27/2023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lang="en-GB" smtClean="0"/>
              <a:t>‹#›</a:t>
            </a:fld>
            <a:endParaRPr lang="en-GB"/>
          </a:p>
        </p:txBody>
      </p:sp>
    </p:spTree>
    <p:extLst>
      <p:ext uri="{BB962C8B-B14F-4D97-AF65-F5344CB8AC3E}">
        <p14:creationId xmlns:p14="http://schemas.microsoft.com/office/powerpoint/2010/main" val="2360386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chemeClr val="tx1"/>
                </a:solidFill>
                <a:latin typeface="Verdana"/>
                <a:cs typeface="Verdana"/>
              </a:defRPr>
            </a:lvl1pPr>
          </a:lstStyle>
          <a:p>
            <a:r>
              <a:rPr lang="en-US"/>
              <a:t>Click to edit Master title style</a:t>
            </a:r>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pPr lvl="0"/>
            <a:r>
              <a:rPr lang="en-US"/>
              <a:t>Click to edit Master text styles</a:t>
            </a: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pPr lvl="0"/>
            <a:r>
              <a:rPr lang="en-US"/>
              <a:t>Click to edit Master text styles</a:t>
            </a: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lang="en-GB"/>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10/27/2023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lang="en-GB" smtClean="0"/>
              <a:t>‹#›</a:t>
            </a:fld>
            <a:endParaRPr lang="en-GB"/>
          </a:p>
        </p:txBody>
      </p:sp>
    </p:spTree>
    <p:extLst>
      <p:ext uri="{BB962C8B-B14F-4D97-AF65-F5344CB8AC3E}">
        <p14:creationId xmlns:p14="http://schemas.microsoft.com/office/powerpoint/2010/main" val="1069015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chemeClr val="tx1"/>
                </a:solidFill>
                <a:latin typeface="Verdana"/>
                <a:cs typeface="Verdana"/>
              </a:defRPr>
            </a:lvl1pPr>
          </a:lstStyle>
          <a:p>
            <a:r>
              <a:rPr lang="en-US"/>
              <a:t>Click to edit Master title style</a:t>
            </a:r>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lang="en-GB"/>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10/27/2023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lang="en-GB" smtClean="0"/>
              <a:t>‹#›</a:t>
            </a:fld>
            <a:endParaRPr lang="en-GB"/>
          </a:p>
        </p:txBody>
      </p:sp>
    </p:spTree>
    <p:extLst>
      <p:ext uri="{BB962C8B-B14F-4D97-AF65-F5344CB8AC3E}">
        <p14:creationId xmlns:p14="http://schemas.microsoft.com/office/powerpoint/2010/main" val="333678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lang="en-GB"/>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10/27/2023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lang="en-GB" smtClean="0"/>
              <a:t>‹#›</a:t>
            </a:fld>
            <a:endParaRPr lang="en-GB"/>
          </a:p>
        </p:txBody>
      </p:sp>
    </p:spTree>
    <p:extLst>
      <p:ext uri="{BB962C8B-B14F-4D97-AF65-F5344CB8AC3E}">
        <p14:creationId xmlns:p14="http://schemas.microsoft.com/office/powerpoint/2010/main" val="24094251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99338" y="299084"/>
            <a:ext cx="10993323" cy="848360"/>
          </a:xfrm>
          <a:prstGeom prst="rect">
            <a:avLst/>
          </a:prstGeom>
        </p:spPr>
        <p:txBody>
          <a:bodyPr wrap="square" lIns="0" tIns="0" rIns="0" bIns="0">
            <a:spAutoFit/>
          </a:bodyPr>
          <a:lstStyle>
            <a:lvl1pPr>
              <a:defRPr sz="2700" b="1" i="0">
                <a:solidFill>
                  <a:srgbClr val="005EB8"/>
                </a:solidFill>
                <a:latin typeface="Arial"/>
                <a:cs typeface="Arial"/>
              </a:defRPr>
            </a:lvl1pPr>
          </a:lstStyle>
          <a:p>
            <a:endParaRPr/>
          </a:p>
        </p:txBody>
      </p:sp>
      <p:sp>
        <p:nvSpPr>
          <p:cNvPr id="3" name="Holder 3"/>
          <p:cNvSpPr>
            <a:spLocks noGrp="1"/>
          </p:cNvSpPr>
          <p:nvPr>
            <p:ph type="body" idx="1"/>
          </p:nvPr>
        </p:nvSpPr>
        <p:spPr>
          <a:xfrm>
            <a:off x="569163" y="1364451"/>
            <a:ext cx="8973820" cy="46990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10/27/2023</a:t>
            </a:fld>
            <a:endParaRPr lang="en-US"/>
          </a:p>
        </p:txBody>
      </p:sp>
      <p:sp>
        <p:nvSpPr>
          <p:cNvPr id="6" name="Holder 6"/>
          <p:cNvSpPr>
            <a:spLocks noGrp="1"/>
          </p:cNvSpPr>
          <p:nvPr>
            <p:ph type="sldNum" sz="quarter" idx="7"/>
          </p:nvPr>
        </p:nvSpPr>
        <p:spPr>
          <a:xfrm>
            <a:off x="11680317" y="6599770"/>
            <a:ext cx="110490" cy="196215"/>
          </a:xfrm>
          <a:prstGeom prst="rect">
            <a:avLst/>
          </a:prstGeom>
        </p:spPr>
        <p:txBody>
          <a:bodyPr wrap="square" lIns="0" tIns="0" rIns="0" bIns="0">
            <a:spAutoFit/>
          </a:bodyPr>
          <a:lstStyle>
            <a:lvl1pPr>
              <a:defRPr sz="1200" b="0" i="0">
                <a:solidFill>
                  <a:srgbClr val="005EB8"/>
                </a:solidFill>
                <a:latin typeface="Arial"/>
                <a:cs typeface="Arial"/>
              </a:defRPr>
            </a:lvl1pPr>
          </a:lstStyle>
          <a:p>
            <a:pPr marL="12700">
              <a:lnSpc>
                <a:spcPts val="1430"/>
              </a:lnSpc>
            </a:pPr>
            <a:fld id="{81D60167-4931-47E6-BA6A-407CBD079E47}" type="slidenum">
              <a:rPr dirty="0"/>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08533" y="398780"/>
            <a:ext cx="8282940" cy="330834"/>
          </a:xfrm>
          <a:prstGeom prst="rect">
            <a:avLst/>
          </a:prstGeom>
        </p:spPr>
        <p:txBody>
          <a:bodyPr wrap="square" lIns="0" tIns="0" rIns="0" bIns="0">
            <a:spAutoFit/>
          </a:bodyPr>
          <a:lstStyle>
            <a:lvl1pPr>
              <a:defRPr sz="2000" b="1" i="0">
                <a:solidFill>
                  <a:schemeClr val="tx1"/>
                </a:solidFill>
                <a:latin typeface="Verdana"/>
                <a:cs typeface="Verdana"/>
              </a:defRPr>
            </a:lvl1pPr>
          </a:lstStyle>
          <a:p>
            <a:endParaRPr/>
          </a:p>
        </p:txBody>
      </p:sp>
      <p:sp>
        <p:nvSpPr>
          <p:cNvPr id="3" name="Holder 3"/>
          <p:cNvSpPr>
            <a:spLocks noGrp="1"/>
          </p:cNvSpPr>
          <p:nvPr>
            <p:ph type="body" idx="1"/>
          </p:nvPr>
        </p:nvSpPr>
        <p:spPr>
          <a:xfrm>
            <a:off x="572516" y="2071496"/>
            <a:ext cx="11046967" cy="446785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lang="en-GB"/>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smtClean="0"/>
              <a:t>10/27/2023</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lang="en-GB" smtClean="0"/>
              <a:t>‹#›</a:t>
            </a:fld>
            <a:endParaRPr lang="en-GB"/>
          </a:p>
        </p:txBody>
      </p:sp>
    </p:spTree>
    <p:extLst>
      <p:ext uri="{BB962C8B-B14F-4D97-AF65-F5344CB8AC3E}">
        <p14:creationId xmlns:p14="http://schemas.microsoft.com/office/powerpoint/2010/main" val="219380273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08533" y="398780"/>
            <a:ext cx="8282940" cy="330834"/>
          </a:xfrm>
          <a:prstGeom prst="rect">
            <a:avLst/>
          </a:prstGeom>
        </p:spPr>
        <p:txBody>
          <a:bodyPr wrap="square" lIns="0" tIns="0" rIns="0" bIns="0">
            <a:spAutoFit/>
          </a:bodyPr>
          <a:lstStyle>
            <a:lvl1pPr>
              <a:defRPr sz="2000" b="1" i="0">
                <a:solidFill>
                  <a:schemeClr val="tx1"/>
                </a:solidFill>
                <a:latin typeface="Verdana"/>
                <a:cs typeface="Verdana"/>
              </a:defRPr>
            </a:lvl1pPr>
          </a:lstStyle>
          <a:p>
            <a:endParaRPr/>
          </a:p>
        </p:txBody>
      </p:sp>
      <p:sp>
        <p:nvSpPr>
          <p:cNvPr id="3" name="Holder 3"/>
          <p:cNvSpPr>
            <a:spLocks noGrp="1"/>
          </p:cNvSpPr>
          <p:nvPr>
            <p:ph type="body" idx="1"/>
          </p:nvPr>
        </p:nvSpPr>
        <p:spPr>
          <a:xfrm>
            <a:off x="572516" y="2071496"/>
            <a:ext cx="11046967" cy="446785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10/27/2023</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05914816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5A3E70-C5D9-6644-9917-8047A1B307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56758AE-403E-014B-BA93-15C2B64DA5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CC73C38-9B26-E347-88EE-F24E3748C2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225E06-2D28-6044-A754-78574865E02E}" type="datetimeFigureOut">
              <a:rPr lang="en-US" smtClean="0"/>
              <a:t>10/27/2023</a:t>
            </a:fld>
            <a:endParaRPr lang="en-US"/>
          </a:p>
        </p:txBody>
      </p:sp>
      <p:sp>
        <p:nvSpPr>
          <p:cNvPr id="5" name="Footer Placeholder 4">
            <a:extLst>
              <a:ext uri="{FF2B5EF4-FFF2-40B4-BE49-F238E27FC236}">
                <a16:creationId xmlns:a16="http://schemas.microsoft.com/office/drawing/2014/main" id="{718235A2-2C56-3C4F-AA70-F43D283747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D4A857-16EE-FF4D-B4FD-F9FE49038F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18F0A1-952F-D043-9020-DF8406D5167E}" type="slidenum">
              <a:rPr lang="en-US" smtClean="0"/>
              <a:t>‹#›</a:t>
            </a:fld>
            <a:endParaRPr lang="en-US"/>
          </a:p>
        </p:txBody>
      </p:sp>
    </p:spTree>
    <p:extLst>
      <p:ext uri="{BB962C8B-B14F-4D97-AF65-F5344CB8AC3E}">
        <p14:creationId xmlns:p14="http://schemas.microsoft.com/office/powerpoint/2010/main" val="375198542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12.jpeg"/><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hyperlink" Target="https://www.interweavedigital.com/shared-care-record-portal/" TargetMode="External"/><Relationship Id="rId1" Type="http://schemas.openxmlformats.org/officeDocument/2006/relationships/slideLayout" Target="../slideLayouts/slideLayout12.xml"/><Relationship Id="rId5" Type="http://schemas.openxmlformats.org/officeDocument/2006/relationships/image" Target="../media/image7.emf"/><Relationship Id="rId4" Type="http://schemas.openxmlformats.org/officeDocument/2006/relationships/hyperlink" Target="https://www.interweavedigital.com/customer-support/data-provision/"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385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7E068-7DDB-7340-B0EF-1785D5915A2F}"/>
              </a:ext>
            </a:extLst>
          </p:cNvPr>
          <p:cNvSpPr>
            <a:spLocks noGrp="1"/>
          </p:cNvSpPr>
          <p:nvPr>
            <p:ph type="ctrTitle"/>
          </p:nvPr>
        </p:nvSpPr>
        <p:spPr>
          <a:xfrm>
            <a:off x="1091514" y="1832863"/>
            <a:ext cx="8960623" cy="1915941"/>
          </a:xfrm>
        </p:spPr>
        <p:txBody>
          <a:bodyPr>
            <a:normAutofit/>
          </a:bodyPr>
          <a:lstStyle/>
          <a:p>
            <a:pPr algn="l"/>
            <a:r>
              <a:rPr lang="en-US" sz="4800" b="1">
                <a:solidFill>
                  <a:schemeClr val="bg1"/>
                </a:solidFill>
                <a:latin typeface="Gotham Rounded Bold" pitchFamily="2" charset="77"/>
              </a:rPr>
              <a:t>Onboarding Technical Kick Off</a:t>
            </a:r>
            <a:br>
              <a:rPr lang="en-US" sz="4800" b="1">
                <a:solidFill>
                  <a:schemeClr val="bg1"/>
                </a:solidFill>
                <a:latin typeface="Gotham Rounded Bold" pitchFamily="2" charset="77"/>
              </a:rPr>
            </a:br>
            <a:r>
              <a:rPr lang="en-US" sz="4800" b="1">
                <a:solidFill>
                  <a:schemeClr val="bg1"/>
                </a:solidFill>
                <a:latin typeface="Gotham Rounded Bold" pitchFamily="2" charset="77"/>
              </a:rPr>
              <a:t>Interweave Portal</a:t>
            </a:r>
          </a:p>
        </p:txBody>
      </p:sp>
      <p:pic>
        <p:nvPicPr>
          <p:cNvPr id="6" name="Graphic 5">
            <a:extLst>
              <a:ext uri="{FF2B5EF4-FFF2-40B4-BE49-F238E27FC236}">
                <a16:creationId xmlns:a16="http://schemas.microsoft.com/office/drawing/2014/main" id="{400BE7D5-5CFB-6A42-99FA-EDFB348BA53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15024" y="557060"/>
            <a:ext cx="3421068" cy="814540"/>
          </a:xfrm>
          <a:prstGeom prst="rect">
            <a:avLst/>
          </a:prstGeom>
        </p:spPr>
      </p:pic>
    </p:spTree>
    <p:extLst>
      <p:ext uri="{BB962C8B-B14F-4D97-AF65-F5344CB8AC3E}">
        <p14:creationId xmlns:p14="http://schemas.microsoft.com/office/powerpoint/2010/main" val="4275278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object 12"/>
          <p:cNvSpPr txBox="1">
            <a:spLocks noGrp="1"/>
          </p:cNvSpPr>
          <p:nvPr>
            <p:ph type="title"/>
          </p:nvPr>
        </p:nvSpPr>
        <p:spPr>
          <a:xfrm>
            <a:off x="228600" y="299084"/>
            <a:ext cx="8153400" cy="428322"/>
          </a:xfrm>
          <a:prstGeom prst="rect">
            <a:avLst/>
          </a:prstGeom>
        </p:spPr>
        <p:txBody>
          <a:bodyPr vert="horz" wrap="square" lIns="0" tIns="12700" rIns="0" bIns="0" rtlCol="0">
            <a:spAutoFit/>
          </a:bodyPr>
          <a:lstStyle/>
          <a:p>
            <a:pPr marL="12700">
              <a:lnSpc>
                <a:spcPct val="100000"/>
              </a:lnSpc>
              <a:spcBef>
                <a:spcPts val="100"/>
              </a:spcBef>
            </a:pPr>
            <a:r>
              <a:rPr lang="en-GB" spc="-5">
                <a:latin typeface="+mj-lt"/>
              </a:rPr>
              <a:t>Next Steps</a:t>
            </a:r>
            <a:endParaRPr spc="-5">
              <a:latin typeface="+mj-lt"/>
            </a:endParaRPr>
          </a:p>
        </p:txBody>
      </p:sp>
      <p:sp>
        <p:nvSpPr>
          <p:cNvPr id="19" name="TextBox 18">
            <a:extLst>
              <a:ext uri="{FF2B5EF4-FFF2-40B4-BE49-F238E27FC236}">
                <a16:creationId xmlns:a16="http://schemas.microsoft.com/office/drawing/2014/main" id="{3DB6D9AD-7030-43E3-B845-F22DB6C7A89B}"/>
              </a:ext>
            </a:extLst>
          </p:cNvPr>
          <p:cNvSpPr txBox="1"/>
          <p:nvPr/>
        </p:nvSpPr>
        <p:spPr>
          <a:xfrm>
            <a:off x="1676400" y="914400"/>
            <a:ext cx="9220200" cy="289182"/>
          </a:xfrm>
          <a:prstGeom prst="rect">
            <a:avLst/>
          </a:prstGeom>
          <a:solidFill>
            <a:schemeClr val="bg1">
              <a:lumMod val="85000"/>
            </a:schemeClr>
          </a:solidFill>
        </p:spPr>
        <p:txBody>
          <a:bodyPr vert="horz" wrap="square" lIns="0" tIns="12065" rIns="0" bIns="0" rtlCol="0">
            <a:spAutoFit/>
          </a:bodyPr>
          <a:lstStyle>
            <a:defPPr>
              <a:defRPr lang="en-US"/>
            </a:defPPr>
            <a:lvl1pPr marL="12700" marR="5080" algn="ctr">
              <a:lnSpc>
                <a:spcPct val="100499"/>
              </a:lnSpc>
              <a:spcBef>
                <a:spcPts val="1200"/>
              </a:spcBef>
              <a:defRPr b="1" spc="5">
                <a:solidFill>
                  <a:srgbClr val="0070C0"/>
                </a:solidFill>
                <a:cs typeface="Arial"/>
              </a:defRPr>
            </a:lvl1pPr>
          </a:lstStyle>
          <a:p>
            <a:r>
              <a:rPr lang="en-GB"/>
              <a:t>How to get started</a:t>
            </a:r>
          </a:p>
        </p:txBody>
      </p:sp>
      <p:sp>
        <p:nvSpPr>
          <p:cNvPr id="20" name="TextBox 19">
            <a:extLst>
              <a:ext uri="{FF2B5EF4-FFF2-40B4-BE49-F238E27FC236}">
                <a16:creationId xmlns:a16="http://schemas.microsoft.com/office/drawing/2014/main" id="{04FBEEC0-C586-40F4-8BDC-A1ECB5CF65C8}"/>
              </a:ext>
            </a:extLst>
          </p:cNvPr>
          <p:cNvSpPr txBox="1"/>
          <p:nvPr/>
        </p:nvSpPr>
        <p:spPr>
          <a:xfrm>
            <a:off x="1066800" y="1557677"/>
            <a:ext cx="10439400" cy="3508653"/>
          </a:xfrm>
          <a:prstGeom prst="rect">
            <a:avLst/>
          </a:prstGeom>
          <a:solidFill>
            <a:schemeClr val="accent3">
              <a:lumMod val="20000"/>
              <a:lumOff val="80000"/>
            </a:schemeClr>
          </a:solidFill>
        </p:spPr>
        <p:txBody>
          <a:bodyPr wrap="square" lIns="91440" tIns="45720" rIns="91440" bIns="45720" rtlCol="0" anchor="t">
            <a:spAutoFit/>
          </a:bodyPr>
          <a:lstStyle/>
          <a:p>
            <a:pPr marL="285750" indent="-285750">
              <a:spcBef>
                <a:spcPts val="1200"/>
              </a:spcBef>
              <a:buFont typeface="Wingdings" panose="05000000000000000000" pitchFamily="2" charset="2"/>
              <a:buChar char="ü"/>
            </a:pPr>
            <a:r>
              <a:rPr lang="en-GB" sz="2400" b="1" dirty="0"/>
              <a:t>Get a test logon to the Interweave Portal </a:t>
            </a:r>
            <a:r>
              <a:rPr lang="en-GB" sz="2400" dirty="0"/>
              <a:t>– to experiment for yourself with the screens (panels) and example data.</a:t>
            </a:r>
          </a:p>
          <a:p>
            <a:pPr marL="285750" indent="-285750">
              <a:spcBef>
                <a:spcPts val="1200"/>
              </a:spcBef>
              <a:buFont typeface="Wingdings" panose="05000000000000000000" pitchFamily="2" charset="2"/>
              <a:buChar char="ü"/>
            </a:pPr>
            <a:r>
              <a:rPr lang="en-GB" sz="2400" b="1" dirty="0"/>
              <a:t>Plan your configuration </a:t>
            </a:r>
            <a:r>
              <a:rPr lang="en-GB" sz="2400" dirty="0"/>
              <a:t>– confirm use of GP Connect, authentication approach, plus any other configuration options.</a:t>
            </a:r>
            <a:endParaRPr lang="en-GB" sz="2400" dirty="0">
              <a:cs typeface="Calibri"/>
            </a:endParaRPr>
          </a:p>
          <a:p>
            <a:pPr marL="285750" indent="-285750">
              <a:spcBef>
                <a:spcPts val="1200"/>
              </a:spcBef>
              <a:buFont typeface="Wingdings" panose="05000000000000000000" pitchFamily="2" charset="2"/>
              <a:buChar char="ü"/>
            </a:pPr>
            <a:r>
              <a:rPr lang="en-GB" sz="2400" b="1" dirty="0"/>
              <a:t>Plan user management and support </a:t>
            </a:r>
            <a:r>
              <a:rPr lang="en-GB" sz="2400" dirty="0"/>
              <a:t>– confirm how users will be registered, monitored, and issues handled.</a:t>
            </a:r>
            <a:endParaRPr lang="en-GB" sz="2400" dirty="0">
              <a:cs typeface="Calibri"/>
            </a:endParaRPr>
          </a:p>
          <a:p>
            <a:pPr marL="285750" indent="-285750">
              <a:spcBef>
                <a:spcPts val="1200"/>
              </a:spcBef>
              <a:buFont typeface="Wingdings" panose="05000000000000000000" pitchFamily="2" charset="2"/>
              <a:buChar char="ü"/>
            </a:pPr>
            <a:r>
              <a:rPr lang="en-GB" sz="2400" b="1" dirty="0"/>
              <a:t>Plan acceptance testing </a:t>
            </a:r>
            <a:r>
              <a:rPr lang="en-GB" sz="2400" dirty="0"/>
              <a:t>– to ensure that the portal works as anticipated in your organisation, and is useful, usable, and safe.</a:t>
            </a:r>
            <a:endParaRPr lang="en-GB" sz="2400" dirty="0">
              <a:cs typeface="Calibri"/>
            </a:endParaRPr>
          </a:p>
        </p:txBody>
      </p:sp>
    </p:spTree>
    <p:extLst>
      <p:ext uri="{BB962C8B-B14F-4D97-AF65-F5344CB8AC3E}">
        <p14:creationId xmlns:p14="http://schemas.microsoft.com/office/powerpoint/2010/main" val="1555184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9DDE00-A0BE-4005-BB51-BB1609AA6311}"/>
              </a:ext>
            </a:extLst>
          </p:cNvPr>
          <p:cNvSpPr txBox="1">
            <a:spLocks/>
          </p:cNvSpPr>
          <p:nvPr/>
        </p:nvSpPr>
        <p:spPr>
          <a:xfrm>
            <a:off x="335360" y="333678"/>
            <a:ext cx="9217024" cy="428322"/>
          </a:xfrm>
          <a:prstGeom prst="rect">
            <a:avLst/>
          </a:prstGeom>
        </p:spPr>
        <p:txBody>
          <a:bodyPr vert="horz" wrap="square" lIns="0" tIns="12700" rIns="0" bIns="0" rtlCol="0">
            <a:spAutoFit/>
          </a:bodyPr>
          <a:lstStyle>
            <a:lvl1pPr marL="12700">
              <a:lnSpc>
                <a:spcPct val="100000"/>
              </a:lnSpc>
              <a:spcBef>
                <a:spcPts val="100"/>
              </a:spcBef>
              <a:defRPr sz="2700" b="1" i="0" spc="-5">
                <a:solidFill>
                  <a:srgbClr val="005EB8"/>
                </a:solidFill>
                <a:latin typeface="+mj-lt"/>
                <a:ea typeface="+mj-ea"/>
                <a:cs typeface="Arial"/>
              </a:defRPr>
            </a:lvl1pPr>
          </a:lstStyle>
          <a:p>
            <a:r>
              <a:rPr lang="en-GB"/>
              <a:t>Appendix - Canvas and Panels Architecture</a:t>
            </a:r>
          </a:p>
        </p:txBody>
      </p:sp>
      <p:sp>
        <p:nvSpPr>
          <p:cNvPr id="102" name="Rectangle: Rounded Corners 101">
            <a:extLst>
              <a:ext uri="{FF2B5EF4-FFF2-40B4-BE49-F238E27FC236}">
                <a16:creationId xmlns:a16="http://schemas.microsoft.com/office/drawing/2014/main" id="{E089EED0-89EA-4E95-8796-A5280C511BF4}"/>
              </a:ext>
            </a:extLst>
          </p:cNvPr>
          <p:cNvSpPr/>
          <p:nvPr/>
        </p:nvSpPr>
        <p:spPr>
          <a:xfrm>
            <a:off x="4199630" y="2236105"/>
            <a:ext cx="2963868" cy="1804451"/>
          </a:xfrm>
          <a:prstGeom prst="roundRect">
            <a:avLst>
              <a:gd name="adj" fmla="val 5951"/>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03" name="Rectangle 102">
            <a:extLst>
              <a:ext uri="{FF2B5EF4-FFF2-40B4-BE49-F238E27FC236}">
                <a16:creationId xmlns:a16="http://schemas.microsoft.com/office/drawing/2014/main" id="{C5867262-2B91-4B29-BBFF-A7E5DC555F71}"/>
              </a:ext>
            </a:extLst>
          </p:cNvPr>
          <p:cNvSpPr/>
          <p:nvPr/>
        </p:nvSpPr>
        <p:spPr>
          <a:xfrm>
            <a:off x="4373493" y="2869776"/>
            <a:ext cx="1443816" cy="513469"/>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04" name="Rectangle 103">
            <a:extLst>
              <a:ext uri="{FF2B5EF4-FFF2-40B4-BE49-F238E27FC236}">
                <a16:creationId xmlns:a16="http://schemas.microsoft.com/office/drawing/2014/main" id="{3090FA8E-70CE-48A1-AB82-2FF778A92721}"/>
              </a:ext>
            </a:extLst>
          </p:cNvPr>
          <p:cNvSpPr/>
          <p:nvPr/>
        </p:nvSpPr>
        <p:spPr>
          <a:xfrm>
            <a:off x="6005705" y="2869776"/>
            <a:ext cx="1018831" cy="91835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05" name="Rectangle 104">
            <a:extLst>
              <a:ext uri="{FF2B5EF4-FFF2-40B4-BE49-F238E27FC236}">
                <a16:creationId xmlns:a16="http://schemas.microsoft.com/office/drawing/2014/main" id="{E390CDD9-19C2-4FE9-8D1D-9943082EB52C}"/>
              </a:ext>
            </a:extLst>
          </p:cNvPr>
          <p:cNvSpPr/>
          <p:nvPr/>
        </p:nvSpPr>
        <p:spPr>
          <a:xfrm>
            <a:off x="4373494" y="2511403"/>
            <a:ext cx="2651745" cy="28638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06" name="Rectangle 105">
            <a:extLst>
              <a:ext uri="{FF2B5EF4-FFF2-40B4-BE49-F238E27FC236}">
                <a16:creationId xmlns:a16="http://schemas.microsoft.com/office/drawing/2014/main" id="{B9E0209E-8FF9-4156-A081-BB4FC5E1C5E0}"/>
              </a:ext>
            </a:extLst>
          </p:cNvPr>
          <p:cNvSpPr/>
          <p:nvPr/>
        </p:nvSpPr>
        <p:spPr>
          <a:xfrm>
            <a:off x="4383627" y="3463203"/>
            <a:ext cx="583948" cy="34371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07" name="Rectangle 106">
            <a:extLst>
              <a:ext uri="{FF2B5EF4-FFF2-40B4-BE49-F238E27FC236}">
                <a16:creationId xmlns:a16="http://schemas.microsoft.com/office/drawing/2014/main" id="{7043A9CC-4F91-4287-B9A2-D07D3D63A62C}"/>
              </a:ext>
            </a:extLst>
          </p:cNvPr>
          <p:cNvSpPr/>
          <p:nvPr/>
        </p:nvSpPr>
        <p:spPr>
          <a:xfrm>
            <a:off x="5198618" y="3463507"/>
            <a:ext cx="583948" cy="34371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08" name="TextBox 107">
            <a:extLst>
              <a:ext uri="{FF2B5EF4-FFF2-40B4-BE49-F238E27FC236}">
                <a16:creationId xmlns:a16="http://schemas.microsoft.com/office/drawing/2014/main" id="{8C18F60F-260D-43FD-ABFE-51A824E03C8A}"/>
              </a:ext>
            </a:extLst>
          </p:cNvPr>
          <p:cNvSpPr txBox="1"/>
          <p:nvPr/>
        </p:nvSpPr>
        <p:spPr>
          <a:xfrm>
            <a:off x="530055" y="1479267"/>
            <a:ext cx="3277739" cy="156966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sz="16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Calibri"/>
                <a:ea typeface="+mn-ea"/>
                <a:cs typeface="+mn-cs"/>
              </a:rPr>
              <a:t>Canvas</a:t>
            </a:r>
            <a:endParaRPr kumimoji="0" lang="en-GB" sz="1600" b="1" i="0" u="none" strike="noStrike" kern="1200" cap="none" spc="0" normalizeH="0" baseline="0" noProof="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1" u="none" strike="noStrike" kern="1200" cap="none" spc="0" normalizeH="0" baseline="0" noProof="0">
                <a:ln>
                  <a:noFill/>
                </a:ln>
                <a:solidFill>
                  <a:prstClr val="white"/>
                </a:solidFill>
                <a:effectLst/>
                <a:uLnTx/>
                <a:uFillTx/>
                <a:latin typeface="Calibri"/>
                <a:ea typeface="+mn-ea"/>
                <a:cs typeface="+mn-cs"/>
              </a:rPr>
              <a:t>Core functionality</a:t>
            </a: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GB" sz="1600" b="0" i="0" u="none" strike="noStrike" kern="1200" cap="none" spc="0" normalizeH="0" baseline="0" noProof="0" err="1">
                <a:ln>
                  <a:noFill/>
                </a:ln>
                <a:solidFill>
                  <a:prstClr val="white"/>
                </a:solidFill>
                <a:effectLst/>
                <a:uLnTx/>
                <a:uFillTx/>
                <a:latin typeface="Calibri"/>
                <a:ea typeface="+mn-ea"/>
                <a:cs typeface="+mn-cs"/>
              </a:rPr>
              <a:t>eg</a:t>
            </a:r>
            <a:r>
              <a:rPr kumimoji="0" lang="en-GB" sz="1600" b="0" i="0" u="none" strike="noStrike" kern="1200" cap="none" spc="0" normalizeH="0" baseline="0" noProof="0">
                <a:ln>
                  <a:noFill/>
                </a:ln>
                <a:solidFill>
                  <a:prstClr val="white"/>
                </a:solidFill>
                <a:effectLst/>
                <a:uLnTx/>
                <a:uFillTx/>
                <a:latin typeface="Calibri"/>
                <a:ea typeface="+mn-ea"/>
                <a:cs typeface="+mn-cs"/>
              </a:rPr>
              <a:t> authentication, authorisation, FHIR connectivity, layout, branding, personalisation, context management</a:t>
            </a:r>
          </a:p>
        </p:txBody>
      </p:sp>
      <p:sp>
        <p:nvSpPr>
          <p:cNvPr id="109" name="TextBox 108">
            <a:extLst>
              <a:ext uri="{FF2B5EF4-FFF2-40B4-BE49-F238E27FC236}">
                <a16:creationId xmlns:a16="http://schemas.microsoft.com/office/drawing/2014/main" id="{CCE42096-E8A3-494D-B5A1-13E66AF7B8EE}"/>
              </a:ext>
            </a:extLst>
          </p:cNvPr>
          <p:cNvSpPr txBox="1"/>
          <p:nvPr/>
        </p:nvSpPr>
        <p:spPr>
          <a:xfrm>
            <a:off x="497258" y="3553361"/>
            <a:ext cx="3277739" cy="132343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sz="16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Calibri"/>
                <a:ea typeface="+mn-ea"/>
                <a:cs typeface="+mn-cs"/>
              </a:rPr>
              <a:t>Panels</a:t>
            </a:r>
            <a:endParaRPr kumimoji="0" lang="en-GB" sz="1600" b="1" i="0" u="none" strike="noStrike" kern="1200" cap="none" spc="0" normalizeH="0" baseline="0" noProof="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1" u="none" strike="noStrike" kern="1200" cap="none" spc="0" normalizeH="0" baseline="0" noProof="0">
                <a:ln>
                  <a:noFill/>
                </a:ln>
                <a:solidFill>
                  <a:prstClr val="white"/>
                </a:solidFill>
                <a:effectLst/>
                <a:uLnTx/>
                <a:uFillTx/>
                <a:latin typeface="Calibri"/>
                <a:ea typeface="+mn-ea"/>
                <a:cs typeface="+mn-cs"/>
              </a:rPr>
              <a:t>Discrete UI components</a:t>
            </a: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GB" sz="1600" b="0" i="0" u="none" strike="noStrike" kern="1200" cap="none" spc="0" normalizeH="0" baseline="0" noProof="0" err="1">
                <a:ln>
                  <a:noFill/>
                </a:ln>
                <a:solidFill>
                  <a:prstClr val="white"/>
                </a:solidFill>
                <a:effectLst/>
                <a:uLnTx/>
                <a:uFillTx/>
                <a:latin typeface="Calibri"/>
                <a:ea typeface="+mn-ea"/>
                <a:cs typeface="+mn-cs"/>
              </a:rPr>
              <a:t>eg</a:t>
            </a:r>
            <a:r>
              <a:rPr kumimoji="0" lang="en-GB" sz="1600" b="0" i="0" u="none" strike="noStrike" kern="1200" cap="none" spc="0" normalizeH="0" baseline="0" noProof="0">
                <a:ln>
                  <a:noFill/>
                </a:ln>
                <a:solidFill>
                  <a:prstClr val="white"/>
                </a:solidFill>
                <a:effectLst/>
                <a:uLnTx/>
                <a:uFillTx/>
                <a:latin typeface="Calibri"/>
                <a:ea typeface="+mn-ea"/>
                <a:cs typeface="+mn-cs"/>
              </a:rPr>
              <a:t> demographics, timeline, appointments, medications, allergies, results etc</a:t>
            </a:r>
          </a:p>
        </p:txBody>
      </p:sp>
      <p:cxnSp>
        <p:nvCxnSpPr>
          <p:cNvPr id="9" name="Straight Arrow Connector 8">
            <a:extLst>
              <a:ext uri="{FF2B5EF4-FFF2-40B4-BE49-F238E27FC236}">
                <a16:creationId xmlns:a16="http://schemas.microsoft.com/office/drawing/2014/main" id="{1680F5BA-08E0-454B-B035-4BE0CB897D28}"/>
              </a:ext>
            </a:extLst>
          </p:cNvPr>
          <p:cNvCxnSpPr>
            <a:cxnSpLocks/>
            <a:stCxn id="108" idx="3"/>
          </p:cNvCxnSpPr>
          <p:nvPr/>
        </p:nvCxnSpPr>
        <p:spPr>
          <a:xfrm>
            <a:off x="3807794" y="2264097"/>
            <a:ext cx="391836" cy="310646"/>
          </a:xfrm>
          <a:prstGeom prst="straightConnector1">
            <a:avLst/>
          </a:prstGeom>
          <a:ln w="3810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0A56EC9C-554A-4260-B9D4-2478391F2149}"/>
              </a:ext>
            </a:extLst>
          </p:cNvPr>
          <p:cNvCxnSpPr>
            <a:cxnSpLocks/>
          </p:cNvCxnSpPr>
          <p:nvPr/>
        </p:nvCxnSpPr>
        <p:spPr>
          <a:xfrm flipV="1">
            <a:off x="3797856" y="3659556"/>
            <a:ext cx="759588" cy="407804"/>
          </a:xfrm>
          <a:prstGeom prst="straightConnector1">
            <a:avLst/>
          </a:prstGeom>
          <a:ln w="3810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4B679029-A341-4E29-B95B-494E7F2CB509}"/>
              </a:ext>
            </a:extLst>
          </p:cNvPr>
          <p:cNvSpPr txBox="1"/>
          <p:nvPr/>
        </p:nvSpPr>
        <p:spPr>
          <a:xfrm>
            <a:off x="9368744" y="1711461"/>
            <a:ext cx="2518192" cy="2554545"/>
          </a:xfrm>
          <a:prstGeom prst="rect">
            <a:avLst/>
          </a:prstGeom>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defPPr>
              <a:defRPr lang="en-US"/>
            </a:defPPr>
            <a:lvl1pPr algn="ctr">
              <a:defRPr sz="16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Calibri"/>
                <a:ea typeface="+mn-ea"/>
                <a:cs typeface="+mn-cs"/>
              </a:rPr>
              <a:t>Library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1" u="none" strike="noStrike" kern="1200" cap="none" spc="0" normalizeH="0" baseline="0" noProof="0">
                <a:ln>
                  <a:noFill/>
                </a:ln>
                <a:effectLst/>
                <a:uLnTx/>
                <a:uFillTx/>
                <a:latin typeface="Calibri"/>
                <a:ea typeface="+mn-ea"/>
                <a:cs typeface="+mn-cs"/>
              </a:rPr>
              <a:t>An </a:t>
            </a:r>
            <a:r>
              <a:rPr lang="en-GB" b="1" i="1">
                <a:latin typeface="Calibri"/>
              </a:rPr>
              <a:t>'app</a:t>
            </a:r>
            <a:r>
              <a:rPr kumimoji="0" lang="en-GB" sz="1600" b="1" i="1" u="none" strike="noStrike" kern="1200" cap="none" spc="0" normalizeH="0" baseline="0" noProof="0">
                <a:ln>
                  <a:noFill/>
                </a:ln>
                <a:effectLst/>
                <a:uLnTx/>
                <a:uFillTx/>
                <a:latin typeface="Calibri"/>
                <a:ea typeface="+mn-ea"/>
                <a:cs typeface="+mn-cs"/>
              </a:rPr>
              <a:t> store</a:t>
            </a:r>
            <a:r>
              <a:rPr lang="en-GB" b="1" i="1">
                <a:latin typeface="Calibri"/>
              </a:rPr>
              <a:t>'</a:t>
            </a:r>
            <a:r>
              <a:rPr kumimoji="0" lang="en-GB" sz="1600" b="1" i="1" u="none" strike="noStrike" kern="1200" cap="none" spc="0" normalizeH="0" baseline="0" noProof="0">
                <a:ln>
                  <a:noFill/>
                </a:ln>
                <a:effectLst/>
                <a:uLnTx/>
                <a:uFillTx/>
                <a:latin typeface="Calibri"/>
                <a:ea typeface="+mn-ea"/>
                <a:cs typeface="+mn-cs"/>
              </a:rPr>
              <a:t> for panels</a:t>
            </a:r>
            <a:endParaRPr lang="en-GB" sz="1600" b="1" i="1" u="none" strike="noStrike" kern="1200" cap="none" spc="0" normalizeH="0" baseline="0" noProof="0">
              <a:ln>
                <a:noFill/>
              </a:ln>
              <a:effectLst/>
              <a:uLnTx/>
              <a:uFillTx/>
              <a:latin typeface="Calibri"/>
              <a:cs typeface="Calibri"/>
            </a:endParaRP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GB" sz="1600" b="0" i="0" u="none" strike="noStrike" kern="1200" cap="none" spc="0" normalizeH="0" baseline="0" noProof="0">
                <a:ln>
                  <a:noFill/>
                </a:ln>
                <a:effectLst/>
                <a:uLnTx/>
                <a:uFillTx/>
                <a:latin typeface="Calibri"/>
                <a:ea typeface="+mn-ea"/>
                <a:cs typeface="+mn-cs"/>
              </a:rPr>
              <a:t>Enabling an ecosystem of independent panel developers</a:t>
            </a:r>
            <a:endParaRPr lang="en-GB" sz="1600" b="0" i="0" u="none" strike="noStrike" kern="1200" cap="none" spc="0" normalizeH="0" baseline="0" noProof="0">
              <a:ln>
                <a:noFill/>
              </a:ln>
              <a:effectLst/>
              <a:uLnTx/>
              <a:uFillTx/>
              <a:latin typeface="Calibri"/>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white"/>
                </a:solidFill>
                <a:effectLst/>
                <a:uLnTx/>
                <a:uFillTx/>
                <a:latin typeface="Calibri"/>
                <a:ea typeface="+mn-ea"/>
                <a:cs typeface="+mn-cs"/>
              </a:rPr>
              <a:t>Develop in language of choice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effectLst/>
                <a:uLnTx/>
                <a:uFillTx/>
                <a:latin typeface="Calibri"/>
                <a:ea typeface="+mn-ea"/>
                <a:cs typeface="+mn-cs"/>
              </a:rPr>
              <a:t>Panels are modular and can be </a:t>
            </a:r>
            <a:r>
              <a:rPr lang="en-GB">
                <a:latin typeface="Calibri"/>
              </a:rPr>
              <a:t>'plugged</a:t>
            </a:r>
            <a:r>
              <a:rPr kumimoji="0" lang="en-GB" sz="1600" b="0" i="0" u="none" strike="noStrike" kern="1200" cap="none" spc="0" normalizeH="0" baseline="0" noProof="0">
                <a:ln>
                  <a:noFill/>
                </a:ln>
                <a:effectLst/>
                <a:uLnTx/>
                <a:uFillTx/>
                <a:latin typeface="Calibri"/>
                <a:ea typeface="+mn-ea"/>
                <a:cs typeface="+mn-cs"/>
              </a:rPr>
              <a:t> in</a:t>
            </a:r>
            <a:r>
              <a:rPr lang="en-GB">
                <a:latin typeface="Calibri"/>
              </a:rPr>
              <a:t>'</a:t>
            </a:r>
            <a:r>
              <a:rPr kumimoji="0" lang="en-GB" sz="1600" b="0" i="0" u="none" strike="noStrike" kern="1200" cap="none" spc="0" normalizeH="0" baseline="0" noProof="0">
                <a:ln>
                  <a:noFill/>
                </a:ln>
                <a:effectLst/>
                <a:uLnTx/>
                <a:uFillTx/>
                <a:latin typeface="Calibri"/>
                <a:ea typeface="+mn-ea"/>
                <a:cs typeface="+mn-cs"/>
              </a:rPr>
              <a:t> without source-code dependencies</a:t>
            </a:r>
            <a:endParaRPr lang="en-GB" sz="1600" b="0" i="0" u="none" strike="noStrike" kern="1200" cap="none" spc="0" normalizeH="0" baseline="0" noProof="0">
              <a:ln>
                <a:noFill/>
              </a:ln>
              <a:effectLst/>
              <a:uLnTx/>
              <a:uFillTx/>
              <a:latin typeface="Calibri"/>
              <a:cs typeface="Calibri"/>
            </a:endParaRPr>
          </a:p>
        </p:txBody>
      </p:sp>
      <p:cxnSp>
        <p:nvCxnSpPr>
          <p:cNvPr id="31" name="Straight Arrow Connector 30">
            <a:extLst>
              <a:ext uri="{FF2B5EF4-FFF2-40B4-BE49-F238E27FC236}">
                <a16:creationId xmlns:a16="http://schemas.microsoft.com/office/drawing/2014/main" id="{D8F0583F-00FE-4F64-BF5E-B05B475DE801}"/>
              </a:ext>
            </a:extLst>
          </p:cNvPr>
          <p:cNvCxnSpPr>
            <a:cxnSpLocks/>
          </p:cNvCxnSpPr>
          <p:nvPr/>
        </p:nvCxnSpPr>
        <p:spPr>
          <a:xfrm flipH="1">
            <a:off x="8839200" y="2749613"/>
            <a:ext cx="529545" cy="239120"/>
          </a:xfrm>
          <a:prstGeom prst="straightConnector1">
            <a:avLst/>
          </a:prstGeom>
          <a:ln w="3810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Arrow: Right 5">
            <a:extLst>
              <a:ext uri="{FF2B5EF4-FFF2-40B4-BE49-F238E27FC236}">
                <a16:creationId xmlns:a16="http://schemas.microsoft.com/office/drawing/2014/main" id="{9910B815-9ED6-4171-B137-C0DF56C47440}"/>
              </a:ext>
            </a:extLst>
          </p:cNvPr>
          <p:cNvSpPr/>
          <p:nvPr/>
        </p:nvSpPr>
        <p:spPr>
          <a:xfrm rot="10800000">
            <a:off x="7161983" y="2824411"/>
            <a:ext cx="720993" cy="685172"/>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1026" name="Picture 2" descr="Download free Library icon">
            <a:extLst>
              <a:ext uri="{FF2B5EF4-FFF2-40B4-BE49-F238E27FC236}">
                <a16:creationId xmlns:a16="http://schemas.microsoft.com/office/drawing/2014/main" id="{73ACD64F-3EF9-468B-B3B7-0C4BC74183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1442" y="2549451"/>
            <a:ext cx="1177758" cy="1177758"/>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Canvas icon, cartoon style stock vector. Illustration of empty - 106951505">
            <a:extLst>
              <a:ext uri="{FF2B5EF4-FFF2-40B4-BE49-F238E27FC236}">
                <a16:creationId xmlns:a16="http://schemas.microsoft.com/office/drawing/2014/main" id="{8C3C1703-F21F-4269-83F4-C50A03FE032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5064" y="1272843"/>
            <a:ext cx="653376" cy="653376"/>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30" name="Picture 6" descr="Lego Designer Icon | Sleek XP Software Iconset | Hopstarter">
            <a:extLst>
              <a:ext uri="{FF2B5EF4-FFF2-40B4-BE49-F238E27FC236}">
                <a16:creationId xmlns:a16="http://schemas.microsoft.com/office/drawing/2014/main" id="{0F24F6BE-CC5B-4DD1-99D7-D6CB499D63F1}"/>
              </a:ext>
            </a:extLst>
          </p:cNvPr>
          <p:cNvPicPr>
            <a:picLocks noChangeAspect="1" noChangeArrowheads="1"/>
          </p:cNvPicPr>
          <p:nvPr/>
        </p:nvPicPr>
        <p:blipFill>
          <a:blip r:embed="rId5" cstate="print">
            <a:grayscl/>
            <a:extLst>
              <a:ext uri="{28A0092B-C50C-407E-A947-70E740481C1C}">
                <a14:useLocalDpi xmlns:a14="http://schemas.microsoft.com/office/drawing/2010/main" val="0"/>
              </a:ext>
            </a:extLst>
          </a:blip>
          <a:srcRect/>
          <a:stretch>
            <a:fillRect/>
          </a:stretch>
        </p:blipFill>
        <p:spPr bwMode="auto">
          <a:xfrm>
            <a:off x="304800" y="3307489"/>
            <a:ext cx="584776" cy="584776"/>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9728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object 12"/>
          <p:cNvSpPr txBox="1">
            <a:spLocks noGrp="1"/>
          </p:cNvSpPr>
          <p:nvPr>
            <p:ph type="title"/>
          </p:nvPr>
        </p:nvSpPr>
        <p:spPr>
          <a:xfrm>
            <a:off x="228600" y="299084"/>
            <a:ext cx="4616450" cy="436880"/>
          </a:xfrm>
          <a:prstGeom prst="rect">
            <a:avLst/>
          </a:prstGeom>
        </p:spPr>
        <p:txBody>
          <a:bodyPr vert="horz" wrap="square" lIns="0" tIns="12700" rIns="0" bIns="0" rtlCol="0">
            <a:spAutoFit/>
          </a:bodyPr>
          <a:lstStyle/>
          <a:p>
            <a:pPr marL="12700">
              <a:lnSpc>
                <a:spcPct val="100000"/>
              </a:lnSpc>
              <a:spcBef>
                <a:spcPts val="100"/>
              </a:spcBef>
            </a:pPr>
            <a:r>
              <a:rPr lang="en-GB" spc="-5">
                <a:latin typeface="+mj-lt"/>
              </a:rPr>
              <a:t>Introduction</a:t>
            </a:r>
            <a:endParaRPr spc="-5">
              <a:latin typeface="+mj-lt"/>
            </a:endParaRPr>
          </a:p>
        </p:txBody>
      </p:sp>
      <p:sp>
        <p:nvSpPr>
          <p:cNvPr id="79" name="object 79"/>
          <p:cNvSpPr txBox="1"/>
          <p:nvPr/>
        </p:nvSpPr>
        <p:spPr>
          <a:xfrm>
            <a:off x="11654917" y="6599770"/>
            <a:ext cx="161290" cy="196215"/>
          </a:xfrm>
          <a:prstGeom prst="rect">
            <a:avLst/>
          </a:prstGeom>
        </p:spPr>
        <p:txBody>
          <a:bodyPr vert="horz" wrap="square" lIns="0" tIns="0" rIns="0" bIns="0" rtlCol="0">
            <a:spAutoFit/>
          </a:bodyPr>
          <a:lstStyle/>
          <a:p>
            <a:pPr marL="38100">
              <a:lnSpc>
                <a:spcPts val="1430"/>
              </a:lnSpc>
            </a:pPr>
            <a:fld id="{81D60167-4931-47E6-BA6A-407CBD079E47}" type="slidenum">
              <a:rPr sz="1200" dirty="0">
                <a:solidFill>
                  <a:srgbClr val="005EB8"/>
                </a:solidFill>
                <a:latin typeface="Arial"/>
                <a:cs typeface="Arial"/>
              </a:rPr>
              <a:t>2</a:t>
            </a:fld>
            <a:endParaRPr sz="1200">
              <a:latin typeface="Arial"/>
              <a:cs typeface="Arial"/>
            </a:endParaRPr>
          </a:p>
        </p:txBody>
      </p:sp>
      <p:sp>
        <p:nvSpPr>
          <p:cNvPr id="32" name="object 13">
            <a:extLst>
              <a:ext uri="{FF2B5EF4-FFF2-40B4-BE49-F238E27FC236}">
                <a16:creationId xmlns:a16="http://schemas.microsoft.com/office/drawing/2014/main" id="{CC9CD1D3-91C2-4826-B67E-F6D75A8DF151}"/>
              </a:ext>
            </a:extLst>
          </p:cNvPr>
          <p:cNvSpPr txBox="1"/>
          <p:nvPr/>
        </p:nvSpPr>
        <p:spPr>
          <a:xfrm>
            <a:off x="1334219" y="1477992"/>
            <a:ext cx="9221316" cy="2166619"/>
          </a:xfrm>
          <a:prstGeom prst="rect">
            <a:avLst/>
          </a:prstGeom>
        </p:spPr>
        <p:txBody>
          <a:bodyPr vert="horz" wrap="square" lIns="0" tIns="12065" rIns="0" bIns="0" rtlCol="0" anchor="t">
            <a:spAutoFit/>
          </a:bodyPr>
          <a:lstStyle/>
          <a:p>
            <a:pPr marL="12700" marR="5080" algn="ctr">
              <a:lnSpc>
                <a:spcPct val="100499"/>
              </a:lnSpc>
              <a:spcBef>
                <a:spcPts val="1200"/>
              </a:spcBef>
            </a:pPr>
            <a:r>
              <a:rPr lang="en-GB" sz="2000" b="1" spc="5">
                <a:solidFill>
                  <a:srgbClr val="0070C0"/>
                </a:solidFill>
                <a:cs typeface="Arial"/>
              </a:rPr>
              <a:t>The purpose of this session is to walk through the technical considerations relevant to using the Interweave Portal.</a:t>
            </a:r>
          </a:p>
          <a:p>
            <a:pPr marL="298450" marR="5080" indent="-285750">
              <a:lnSpc>
                <a:spcPct val="100499"/>
              </a:lnSpc>
              <a:spcBef>
                <a:spcPts val="1200"/>
              </a:spcBef>
              <a:buFont typeface="Arial" panose="020B0604020202020204" pitchFamily="34" charset="0"/>
              <a:buChar char="•"/>
            </a:pPr>
            <a:r>
              <a:rPr lang="en-GB" sz="2000" spc="5">
                <a:solidFill>
                  <a:srgbClr val="0070C0"/>
                </a:solidFill>
                <a:cs typeface="Arial"/>
              </a:rPr>
              <a:t>The portal is a web-based application, and letting users view it should normally involve minimal technical work.</a:t>
            </a:r>
          </a:p>
          <a:p>
            <a:pPr marL="298450" marR="5080" indent="-285750">
              <a:lnSpc>
                <a:spcPct val="100499"/>
              </a:lnSpc>
              <a:spcBef>
                <a:spcPts val="1200"/>
              </a:spcBef>
              <a:buFont typeface="Arial" panose="020B0604020202020204" pitchFamily="34" charset="0"/>
              <a:buChar char="•"/>
            </a:pPr>
            <a:r>
              <a:rPr lang="en-GB" sz="2000" spc="5">
                <a:solidFill>
                  <a:srgbClr val="0070C0"/>
                </a:solidFill>
                <a:cs typeface="Arial"/>
              </a:rPr>
              <a:t>However there are still a few things to consider - for example regarding user management, logon mechanisms, and support.</a:t>
            </a:r>
          </a:p>
        </p:txBody>
      </p:sp>
    </p:spTree>
    <p:extLst>
      <p:ext uri="{BB962C8B-B14F-4D97-AF65-F5344CB8AC3E}">
        <p14:creationId xmlns:p14="http://schemas.microsoft.com/office/powerpoint/2010/main" val="3280426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158836"/>
            <a:ext cx="10882454" cy="856645"/>
          </a:xfrm>
          <a:prstGeom prst="rect">
            <a:avLst/>
          </a:prstGeom>
        </p:spPr>
        <p:txBody>
          <a:bodyPr vert="horz" wrap="square" lIns="0" tIns="12700" rIns="0" bIns="0" rtlCol="0">
            <a:spAutoFit/>
          </a:bodyPr>
          <a:lstStyle>
            <a:defPPr>
              <a:defRPr lang="en-US"/>
            </a:defPPr>
            <a:lvl1pPr marL="12700">
              <a:lnSpc>
                <a:spcPct val="100000"/>
              </a:lnSpc>
              <a:spcBef>
                <a:spcPts val="100"/>
              </a:spcBef>
              <a:defRPr sz="2700" b="1" i="0" spc="-5">
                <a:solidFill>
                  <a:srgbClr val="005EB8"/>
                </a:solidFill>
                <a:latin typeface="+mj-lt"/>
                <a:ea typeface="+mj-ea"/>
                <a:cs typeface="Arial"/>
              </a:defRPr>
            </a:lvl1pPr>
          </a:lstStyle>
          <a:p>
            <a:r>
              <a:rPr lang="en-GB"/>
              <a:t>Portal Overview</a:t>
            </a:r>
          </a:p>
          <a:p>
            <a:endParaRPr lang="en-GB"/>
          </a:p>
        </p:txBody>
      </p:sp>
      <p:sp>
        <p:nvSpPr>
          <p:cNvPr id="8" name="object 13">
            <a:extLst>
              <a:ext uri="{FF2B5EF4-FFF2-40B4-BE49-F238E27FC236}">
                <a16:creationId xmlns:a16="http://schemas.microsoft.com/office/drawing/2014/main" id="{546F5154-1804-22C6-1B9D-07B5D54D510E}"/>
              </a:ext>
            </a:extLst>
          </p:cNvPr>
          <p:cNvSpPr txBox="1"/>
          <p:nvPr/>
        </p:nvSpPr>
        <p:spPr>
          <a:xfrm>
            <a:off x="609600" y="701613"/>
            <a:ext cx="11277600" cy="566181"/>
          </a:xfrm>
          <a:prstGeom prst="rect">
            <a:avLst/>
          </a:prstGeom>
          <a:solidFill>
            <a:schemeClr val="bg1">
              <a:lumMod val="85000"/>
            </a:schemeClr>
          </a:solidFill>
        </p:spPr>
        <p:txBody>
          <a:bodyPr vert="horz" wrap="square" lIns="0" tIns="12065" rIns="0" bIns="0" rtlCol="0">
            <a:spAutoFit/>
          </a:bodyPr>
          <a:lstStyle>
            <a:defPPr>
              <a:defRPr lang="en-US"/>
            </a:defPPr>
            <a:lvl1pPr marL="12700" marR="5080" algn="ctr">
              <a:lnSpc>
                <a:spcPct val="100499"/>
              </a:lnSpc>
              <a:spcBef>
                <a:spcPts val="1200"/>
              </a:spcBef>
              <a:defRPr b="1" spc="5">
                <a:solidFill>
                  <a:srgbClr val="0070C0"/>
                </a:solidFill>
                <a:cs typeface="Arial"/>
              </a:defRPr>
            </a:lvl1pPr>
          </a:lstStyle>
          <a:p>
            <a:r>
              <a:rPr lang="en-GB"/>
              <a:t>Although not strictly part of this “technical” presentation, there are a couple of obvious questions which you may be asking first:</a:t>
            </a:r>
          </a:p>
        </p:txBody>
      </p:sp>
      <p:sp>
        <p:nvSpPr>
          <p:cNvPr id="10" name="Speech Bubble: Rectangle with Corners Rounded 9">
            <a:extLst>
              <a:ext uri="{FF2B5EF4-FFF2-40B4-BE49-F238E27FC236}">
                <a16:creationId xmlns:a16="http://schemas.microsoft.com/office/drawing/2014/main" id="{6CBDE8EE-2F04-4899-BD00-575F608DC944}"/>
              </a:ext>
            </a:extLst>
          </p:cNvPr>
          <p:cNvSpPr/>
          <p:nvPr/>
        </p:nvSpPr>
        <p:spPr>
          <a:xfrm>
            <a:off x="990600" y="1905000"/>
            <a:ext cx="3276600" cy="1219200"/>
          </a:xfrm>
          <a:prstGeom prst="wedgeRoundRectCallout">
            <a:avLst>
              <a:gd name="adj1" fmla="val -37228"/>
              <a:gd name="adj2" fmla="val 6906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t>What does it look like?</a:t>
            </a:r>
          </a:p>
        </p:txBody>
      </p:sp>
      <p:sp>
        <p:nvSpPr>
          <p:cNvPr id="19" name="Speech Bubble: Rectangle with Corners Rounded 18">
            <a:extLst>
              <a:ext uri="{FF2B5EF4-FFF2-40B4-BE49-F238E27FC236}">
                <a16:creationId xmlns:a16="http://schemas.microsoft.com/office/drawing/2014/main" id="{C221E1D2-E028-11E1-46BF-FDDE8E05B311}"/>
              </a:ext>
            </a:extLst>
          </p:cNvPr>
          <p:cNvSpPr/>
          <p:nvPr/>
        </p:nvSpPr>
        <p:spPr>
          <a:xfrm>
            <a:off x="990600" y="4800600"/>
            <a:ext cx="3276600" cy="1219200"/>
          </a:xfrm>
          <a:prstGeom prst="wedgeRoundRectCallout">
            <a:avLst>
              <a:gd name="adj1" fmla="val -37228"/>
              <a:gd name="adj2" fmla="val 6906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t>What data is available?</a:t>
            </a:r>
          </a:p>
        </p:txBody>
      </p:sp>
      <p:sp>
        <p:nvSpPr>
          <p:cNvPr id="20" name="TextBox 19">
            <a:extLst>
              <a:ext uri="{FF2B5EF4-FFF2-40B4-BE49-F238E27FC236}">
                <a16:creationId xmlns:a16="http://schemas.microsoft.com/office/drawing/2014/main" id="{2CEA20B7-27A6-8F15-0147-4643E1606B55}"/>
              </a:ext>
            </a:extLst>
          </p:cNvPr>
          <p:cNvSpPr txBox="1"/>
          <p:nvPr/>
        </p:nvSpPr>
        <p:spPr>
          <a:xfrm>
            <a:off x="4800600" y="1524000"/>
            <a:ext cx="6539054" cy="646331"/>
          </a:xfrm>
          <a:prstGeom prst="rect">
            <a:avLst/>
          </a:prstGeom>
          <a:noFill/>
        </p:spPr>
        <p:txBody>
          <a:bodyPr wrap="square" rtlCol="0">
            <a:spAutoFit/>
          </a:bodyPr>
          <a:lstStyle/>
          <a:p>
            <a:r>
              <a:rPr lang="en-GB"/>
              <a:t>See demo video at: </a:t>
            </a:r>
            <a:r>
              <a:rPr lang="en-GB">
                <a:hlinkClick r:id="rId2"/>
              </a:rPr>
              <a:t>https://www.interweavedigital.com/shared-care-record-portal/</a:t>
            </a:r>
            <a:endParaRPr lang="en-GB"/>
          </a:p>
        </p:txBody>
      </p:sp>
      <p:pic>
        <p:nvPicPr>
          <p:cNvPr id="24" name="Picture 23">
            <a:extLst>
              <a:ext uri="{FF2B5EF4-FFF2-40B4-BE49-F238E27FC236}">
                <a16:creationId xmlns:a16="http://schemas.microsoft.com/office/drawing/2014/main" id="{CB70B1E8-388E-4632-EA6A-3F3A91790A70}"/>
              </a:ext>
            </a:extLst>
          </p:cNvPr>
          <p:cNvPicPr>
            <a:picLocks noChangeAspect="1"/>
          </p:cNvPicPr>
          <p:nvPr/>
        </p:nvPicPr>
        <p:blipFill>
          <a:blip r:embed="rId3"/>
          <a:stretch>
            <a:fillRect/>
          </a:stretch>
        </p:blipFill>
        <p:spPr>
          <a:xfrm>
            <a:off x="6705600" y="2242237"/>
            <a:ext cx="3086746" cy="1756894"/>
          </a:xfrm>
          <a:prstGeom prst="rect">
            <a:avLst/>
          </a:prstGeom>
        </p:spPr>
      </p:pic>
      <p:sp>
        <p:nvSpPr>
          <p:cNvPr id="25" name="TextBox 24">
            <a:extLst>
              <a:ext uri="{FF2B5EF4-FFF2-40B4-BE49-F238E27FC236}">
                <a16:creationId xmlns:a16="http://schemas.microsoft.com/office/drawing/2014/main" id="{DF9AEEA1-6155-3E47-7B87-94C90FC262B5}"/>
              </a:ext>
            </a:extLst>
          </p:cNvPr>
          <p:cNvSpPr txBox="1"/>
          <p:nvPr/>
        </p:nvSpPr>
        <p:spPr>
          <a:xfrm>
            <a:off x="4800600" y="4131409"/>
            <a:ext cx="7182173" cy="646331"/>
          </a:xfrm>
          <a:prstGeom prst="rect">
            <a:avLst/>
          </a:prstGeom>
          <a:noFill/>
        </p:spPr>
        <p:txBody>
          <a:bodyPr wrap="square" rtlCol="0">
            <a:spAutoFit/>
          </a:bodyPr>
          <a:lstStyle/>
          <a:p>
            <a:r>
              <a:rPr lang="en-GB"/>
              <a:t>See data provision grid at:  </a:t>
            </a:r>
            <a:r>
              <a:rPr lang="en-GB">
                <a:hlinkClick r:id="rId4"/>
              </a:rPr>
              <a:t>https://www.interweavedigital.com/customer-support/data-provision/</a:t>
            </a:r>
            <a:endParaRPr lang="en-GB"/>
          </a:p>
        </p:txBody>
      </p:sp>
      <p:pic>
        <p:nvPicPr>
          <p:cNvPr id="27" name="Picture 26">
            <a:extLst>
              <a:ext uri="{FF2B5EF4-FFF2-40B4-BE49-F238E27FC236}">
                <a16:creationId xmlns:a16="http://schemas.microsoft.com/office/drawing/2014/main" id="{16057EAF-4D90-0A8E-502A-FEDA2B6ED5E7}"/>
              </a:ext>
            </a:extLst>
          </p:cNvPr>
          <p:cNvPicPr>
            <a:picLocks noChangeAspect="1"/>
          </p:cNvPicPr>
          <p:nvPr/>
        </p:nvPicPr>
        <p:blipFill>
          <a:blip r:embed="rId5"/>
          <a:stretch>
            <a:fillRect/>
          </a:stretch>
        </p:blipFill>
        <p:spPr>
          <a:xfrm>
            <a:off x="6400800" y="4991565"/>
            <a:ext cx="3886200" cy="1734751"/>
          </a:xfrm>
          <a:prstGeom prst="rect">
            <a:avLst/>
          </a:prstGeom>
        </p:spPr>
      </p:pic>
    </p:spTree>
    <p:extLst>
      <p:ext uri="{BB962C8B-B14F-4D97-AF65-F5344CB8AC3E}">
        <p14:creationId xmlns:p14="http://schemas.microsoft.com/office/powerpoint/2010/main" val="3492734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158836"/>
            <a:ext cx="10882454" cy="856645"/>
          </a:xfrm>
          <a:prstGeom prst="rect">
            <a:avLst/>
          </a:prstGeom>
        </p:spPr>
        <p:txBody>
          <a:bodyPr vert="horz" wrap="square" lIns="0" tIns="12700" rIns="0" bIns="0" rtlCol="0">
            <a:spAutoFit/>
          </a:bodyPr>
          <a:lstStyle>
            <a:defPPr>
              <a:defRPr lang="en-US"/>
            </a:defPPr>
            <a:lvl1pPr marL="12700">
              <a:lnSpc>
                <a:spcPct val="100000"/>
              </a:lnSpc>
              <a:spcBef>
                <a:spcPts val="100"/>
              </a:spcBef>
              <a:defRPr sz="2700" b="1" i="0" spc="-5">
                <a:solidFill>
                  <a:srgbClr val="005EB8"/>
                </a:solidFill>
                <a:latin typeface="+mj-lt"/>
                <a:ea typeface="+mj-ea"/>
                <a:cs typeface="Arial"/>
              </a:defRPr>
            </a:lvl1pPr>
          </a:lstStyle>
          <a:p>
            <a:r>
              <a:rPr lang="en-GB"/>
              <a:t>Technical Considerations</a:t>
            </a:r>
          </a:p>
          <a:p>
            <a:endParaRPr lang="en-GB"/>
          </a:p>
        </p:txBody>
      </p:sp>
      <p:sp>
        <p:nvSpPr>
          <p:cNvPr id="2" name="object 13">
            <a:extLst>
              <a:ext uri="{FF2B5EF4-FFF2-40B4-BE49-F238E27FC236}">
                <a16:creationId xmlns:a16="http://schemas.microsoft.com/office/drawing/2014/main" id="{A90C0E25-986F-C02E-C8C9-552399DD12AA}"/>
              </a:ext>
            </a:extLst>
          </p:cNvPr>
          <p:cNvSpPr txBox="1"/>
          <p:nvPr/>
        </p:nvSpPr>
        <p:spPr>
          <a:xfrm>
            <a:off x="860965" y="637004"/>
            <a:ext cx="10005435" cy="5582939"/>
          </a:xfrm>
          <a:prstGeom prst="rect">
            <a:avLst/>
          </a:prstGeom>
        </p:spPr>
        <p:txBody>
          <a:bodyPr vert="horz" wrap="square" lIns="0" tIns="12065" rIns="0" bIns="0" rtlCol="0" anchor="t">
            <a:spAutoFit/>
          </a:bodyPr>
          <a:lstStyle/>
          <a:p>
            <a:pPr marL="298450" marR="5080" indent="-285750">
              <a:lnSpc>
                <a:spcPct val="100499"/>
              </a:lnSpc>
              <a:spcBef>
                <a:spcPts val="1200"/>
              </a:spcBef>
              <a:buFont typeface="Arial" panose="020B0604020202020204" pitchFamily="34" charset="0"/>
              <a:buChar char="•"/>
            </a:pPr>
            <a:r>
              <a:rPr lang="en-GB" sz="2400" b="1" spc="5">
                <a:solidFill>
                  <a:srgbClr val="0070C0"/>
                </a:solidFill>
                <a:cs typeface="Arial"/>
              </a:rPr>
              <a:t>Modern Browser </a:t>
            </a:r>
            <a:r>
              <a:rPr lang="en-GB" sz="2400" spc="5">
                <a:solidFill>
                  <a:srgbClr val="0070C0"/>
                </a:solidFill>
                <a:cs typeface="Arial"/>
              </a:rPr>
              <a:t>– Chrome and Edge are supported – it will not function in old non –supported browsers such as Internet Explorer, and it will also not function if Edge is run in 'IE mode' which is sometimes the practice required to support legacy applications.</a:t>
            </a:r>
            <a:endParaRPr lang="en-GB" sz="2400" spc="5">
              <a:solidFill>
                <a:srgbClr val="0070C0"/>
              </a:solidFill>
              <a:ea typeface="Calibri"/>
              <a:cs typeface="Arial"/>
            </a:endParaRPr>
          </a:p>
          <a:p>
            <a:pPr marL="298450" marR="5080" indent="-285750">
              <a:lnSpc>
                <a:spcPct val="100499"/>
              </a:lnSpc>
              <a:spcBef>
                <a:spcPts val="1200"/>
              </a:spcBef>
              <a:buFont typeface="Arial" panose="020B0604020202020204" pitchFamily="34" charset="0"/>
              <a:buChar char="•"/>
            </a:pPr>
            <a:r>
              <a:rPr lang="en-GB" sz="2400" spc="5">
                <a:solidFill>
                  <a:srgbClr val="0070C0"/>
                </a:solidFill>
                <a:ea typeface="Calibri"/>
                <a:cs typeface="Arial"/>
              </a:rPr>
              <a:t>It is not fully tested on Firefox and Safari</a:t>
            </a:r>
            <a:endParaRPr lang="en-GB" sz="2400" spc="5">
              <a:solidFill>
                <a:srgbClr val="0070C0"/>
              </a:solidFill>
              <a:cs typeface="Arial"/>
            </a:endParaRPr>
          </a:p>
          <a:p>
            <a:pPr marL="298450" marR="5080" indent="-285750">
              <a:lnSpc>
                <a:spcPct val="100499"/>
              </a:lnSpc>
              <a:spcBef>
                <a:spcPts val="1200"/>
              </a:spcBef>
              <a:buFont typeface="Arial" panose="020B0604020202020204" pitchFamily="34" charset="0"/>
              <a:buChar char="•"/>
            </a:pPr>
            <a:r>
              <a:rPr lang="en-GB" sz="2400" b="1" spc="5">
                <a:solidFill>
                  <a:srgbClr val="0070C0"/>
                </a:solidFill>
                <a:cs typeface="Arial"/>
              </a:rPr>
              <a:t>Internet access to the Portal website </a:t>
            </a:r>
            <a:r>
              <a:rPr lang="en-GB" sz="2400" spc="5">
                <a:solidFill>
                  <a:srgbClr val="0070C0"/>
                </a:solidFill>
                <a:cs typeface="Arial"/>
              </a:rPr>
              <a:t>– normal internet access for browsing a website, ensuring that any Content Filtering does not block it</a:t>
            </a:r>
            <a:endParaRPr lang="en-US">
              <a:ea typeface="Calibri"/>
              <a:cs typeface="Calibri"/>
            </a:endParaRPr>
          </a:p>
          <a:p>
            <a:pPr marL="298450" marR="5080" indent="-285750">
              <a:lnSpc>
                <a:spcPct val="100499"/>
              </a:lnSpc>
              <a:spcBef>
                <a:spcPts val="1200"/>
              </a:spcBef>
              <a:buFont typeface="Arial" panose="020B0604020202020204" pitchFamily="34" charset="0"/>
              <a:buChar char="•"/>
            </a:pPr>
            <a:r>
              <a:rPr lang="en-GB" sz="2400" b="1" spc="5">
                <a:solidFill>
                  <a:srgbClr val="0070C0"/>
                </a:solidFill>
                <a:cs typeface="Arial"/>
              </a:rPr>
              <a:t>Managed device </a:t>
            </a:r>
            <a:r>
              <a:rPr lang="en-GB" sz="2400" spc="5">
                <a:solidFill>
                  <a:srgbClr val="0070C0"/>
                </a:solidFill>
                <a:cs typeface="Arial"/>
              </a:rPr>
              <a:t>– a securely managed device to mitigate potential risks of malicious key-logging, screen-capture etc</a:t>
            </a:r>
          </a:p>
          <a:p>
            <a:pPr marL="298450" marR="5080" indent="-285750">
              <a:lnSpc>
                <a:spcPct val="100499"/>
              </a:lnSpc>
              <a:spcBef>
                <a:spcPts val="1200"/>
              </a:spcBef>
              <a:buFont typeface="Arial" panose="020B0604020202020204" pitchFamily="34" charset="0"/>
              <a:buChar char="•"/>
            </a:pPr>
            <a:r>
              <a:rPr lang="en-GB" sz="2400" b="1" spc="5">
                <a:solidFill>
                  <a:srgbClr val="0070C0"/>
                </a:solidFill>
                <a:cs typeface="Arial"/>
              </a:rPr>
              <a:t>Mobile Phone </a:t>
            </a:r>
            <a:r>
              <a:rPr lang="en-GB" sz="2400" spc="5">
                <a:solidFill>
                  <a:srgbClr val="0070C0"/>
                </a:solidFill>
                <a:cs typeface="Arial"/>
              </a:rPr>
              <a:t>- for two-factor authentication, if not context launching. This is currently via SMS. Any UK mobile number can be used.</a:t>
            </a:r>
          </a:p>
          <a:p>
            <a:pPr marL="298450" marR="5080" indent="-285750">
              <a:lnSpc>
                <a:spcPct val="100499"/>
              </a:lnSpc>
              <a:spcBef>
                <a:spcPts val="1200"/>
              </a:spcBef>
              <a:buFont typeface="Arial" panose="020B0604020202020204" pitchFamily="34" charset="0"/>
              <a:buChar char="•"/>
            </a:pPr>
            <a:r>
              <a:rPr lang="en-GB" sz="2400" b="1" spc="5">
                <a:solidFill>
                  <a:srgbClr val="0070C0"/>
                </a:solidFill>
                <a:cs typeface="Arial"/>
              </a:rPr>
              <a:t>Bookmarks / shortcuts </a:t>
            </a:r>
            <a:r>
              <a:rPr lang="en-GB" sz="2400" spc="5">
                <a:solidFill>
                  <a:srgbClr val="0070C0"/>
                </a:solidFill>
                <a:cs typeface="Arial"/>
              </a:rPr>
              <a:t>(optional) – to make it easier for users to find and remember the website</a:t>
            </a:r>
          </a:p>
        </p:txBody>
      </p:sp>
    </p:spTree>
    <p:extLst>
      <p:ext uri="{BB962C8B-B14F-4D97-AF65-F5344CB8AC3E}">
        <p14:creationId xmlns:p14="http://schemas.microsoft.com/office/powerpoint/2010/main" val="1643140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F8CA6CB-385F-40C4-BEA1-CDD966384905}"/>
              </a:ext>
            </a:extLst>
          </p:cNvPr>
          <p:cNvSpPr/>
          <p:nvPr/>
        </p:nvSpPr>
        <p:spPr>
          <a:xfrm>
            <a:off x="407504" y="3675605"/>
            <a:ext cx="11403496" cy="188699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1">
            <a:extLst>
              <a:ext uri="{FF2B5EF4-FFF2-40B4-BE49-F238E27FC236}">
                <a16:creationId xmlns:a16="http://schemas.microsoft.com/office/drawing/2014/main" id="{501C670A-8A4F-4A32-94BE-E3F37463F2C0}"/>
              </a:ext>
            </a:extLst>
          </p:cNvPr>
          <p:cNvSpPr/>
          <p:nvPr/>
        </p:nvSpPr>
        <p:spPr>
          <a:xfrm>
            <a:off x="407504" y="1993933"/>
            <a:ext cx="11403496" cy="153477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itle 1"/>
          <p:cNvSpPr txBox="1">
            <a:spLocks/>
          </p:cNvSpPr>
          <p:nvPr/>
        </p:nvSpPr>
        <p:spPr>
          <a:xfrm>
            <a:off x="457200" y="158836"/>
            <a:ext cx="10882454" cy="856645"/>
          </a:xfrm>
          <a:prstGeom prst="rect">
            <a:avLst/>
          </a:prstGeom>
        </p:spPr>
        <p:txBody>
          <a:bodyPr vert="horz" wrap="square" lIns="0" tIns="12700" rIns="0" bIns="0" rtlCol="0">
            <a:spAutoFit/>
          </a:bodyPr>
          <a:lstStyle>
            <a:defPPr>
              <a:defRPr lang="en-US"/>
            </a:defPPr>
            <a:lvl1pPr marL="12700">
              <a:lnSpc>
                <a:spcPct val="100000"/>
              </a:lnSpc>
              <a:spcBef>
                <a:spcPts val="100"/>
              </a:spcBef>
              <a:defRPr sz="2700" b="1" i="0" spc="-5">
                <a:solidFill>
                  <a:srgbClr val="005EB8"/>
                </a:solidFill>
                <a:latin typeface="+mj-lt"/>
                <a:ea typeface="+mj-ea"/>
                <a:cs typeface="Arial"/>
              </a:defRPr>
            </a:lvl1pPr>
          </a:lstStyle>
          <a:p>
            <a:r>
              <a:rPr lang="en-GB"/>
              <a:t>Options - Logon</a:t>
            </a:r>
          </a:p>
          <a:p>
            <a:endParaRPr lang="en-GB"/>
          </a:p>
        </p:txBody>
      </p:sp>
      <p:sp>
        <p:nvSpPr>
          <p:cNvPr id="13" name="TextBox 12"/>
          <p:cNvSpPr txBox="1"/>
          <p:nvPr/>
        </p:nvSpPr>
        <p:spPr>
          <a:xfrm>
            <a:off x="1631951" y="4434436"/>
            <a:ext cx="259411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a:ea typeface="+mn-ea"/>
                <a:cs typeface="+mn-cs"/>
              </a:rPr>
              <a:t>Launch in patient context</a:t>
            </a:r>
          </a:p>
        </p:txBody>
      </p:sp>
      <p:sp>
        <p:nvSpPr>
          <p:cNvPr id="15" name="TextBox 14"/>
          <p:cNvSpPr txBox="1"/>
          <p:nvPr/>
        </p:nvSpPr>
        <p:spPr>
          <a:xfrm>
            <a:off x="1631951" y="2520743"/>
            <a:ext cx="259411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a:ea typeface="+mn-ea"/>
                <a:cs typeface="+mn-cs"/>
              </a:rPr>
              <a:t>Standalone </a:t>
            </a:r>
          </a:p>
        </p:txBody>
      </p:sp>
      <p:sp>
        <p:nvSpPr>
          <p:cNvPr id="9" name="TextBox 8">
            <a:extLst>
              <a:ext uri="{FF2B5EF4-FFF2-40B4-BE49-F238E27FC236}">
                <a16:creationId xmlns:a16="http://schemas.microsoft.com/office/drawing/2014/main" id="{92C3F5FF-F915-40FF-8635-AC7DB70B0506}"/>
              </a:ext>
            </a:extLst>
          </p:cNvPr>
          <p:cNvSpPr txBox="1"/>
          <p:nvPr/>
        </p:nvSpPr>
        <p:spPr>
          <a:xfrm>
            <a:off x="4277066" y="2128328"/>
            <a:ext cx="7229134" cy="1154162"/>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300"/>
              </a:spcBef>
              <a:spcAft>
                <a:spcPts val="0"/>
              </a:spcAft>
              <a:buClrTx/>
              <a:buSzTx/>
              <a:buFont typeface="Wingdings" panose="05000000000000000000" pitchFamily="2" charset="2"/>
              <a:buChar char="ü"/>
              <a:tabLst/>
              <a:defRPr/>
            </a:pPr>
            <a:r>
              <a:rPr kumimoji="0" lang="en-GB" sz="1600" b="0" i="0" u="none" strike="noStrike" kern="1200" cap="none" spc="0" normalizeH="0" baseline="0" noProof="0">
                <a:ln>
                  <a:noFill/>
                </a:ln>
                <a:effectLst/>
                <a:uLnTx/>
                <a:uFillTx/>
                <a:latin typeface="Calibri"/>
                <a:ea typeface="+mn-ea"/>
                <a:cs typeface="+mn-cs"/>
              </a:rPr>
              <a:t>A completely standalone web application, viewed in the browser</a:t>
            </a:r>
            <a:r>
              <a:rPr lang="en-GB" sz="1600">
                <a:latin typeface="Calibri"/>
              </a:rPr>
              <a:t>.</a:t>
            </a:r>
            <a:endParaRPr kumimoji="0" lang="en-GB" sz="1600" b="0" i="0" u="none" strike="noStrike" kern="1200" cap="none" spc="0" normalizeH="0" baseline="0" noProof="0">
              <a:ln>
                <a:noFill/>
              </a:ln>
              <a:effectLst/>
              <a:uLnTx/>
              <a:uFillTx/>
              <a:latin typeface="Calibri"/>
              <a:ea typeface="+mn-ea"/>
              <a:cs typeface="+mn-cs"/>
            </a:endParaRPr>
          </a:p>
          <a:p>
            <a:pPr marL="285750" marR="0" lvl="0" indent="-285750" algn="l" defTabSz="914400" rtl="0" eaLnBrk="1" fontAlgn="auto" latinLnBrk="0" hangingPunct="1">
              <a:lnSpc>
                <a:spcPct val="100000"/>
              </a:lnSpc>
              <a:spcBef>
                <a:spcPts val="300"/>
              </a:spcBef>
              <a:spcAft>
                <a:spcPts val="0"/>
              </a:spcAft>
              <a:buClrTx/>
              <a:buSzTx/>
              <a:buFont typeface="Wingdings" panose="05000000000000000000" pitchFamily="2" charset="2"/>
              <a:buChar char="ü"/>
              <a:tabLst/>
              <a:defRPr/>
            </a:pPr>
            <a:r>
              <a:rPr kumimoji="0" lang="en-GB" sz="1600" b="0" i="0" u="none" strike="noStrike" kern="1200" cap="none" spc="0" normalizeH="0" baseline="0" noProof="0">
                <a:ln>
                  <a:noFill/>
                </a:ln>
                <a:effectLst/>
                <a:uLnTx/>
                <a:uFillTx/>
                <a:latin typeface="Calibri"/>
                <a:ea typeface="+mn-ea"/>
                <a:cs typeface="+mn-cs"/>
              </a:rPr>
              <a:t>Authentication – self-contained with 2-factor authentication</a:t>
            </a:r>
            <a:r>
              <a:rPr lang="en-GB" sz="1600">
                <a:latin typeface="Calibri"/>
              </a:rPr>
              <a:t>.</a:t>
            </a:r>
            <a:endParaRPr lang="en-GB" sz="1600" b="0" i="1" u="none" strike="noStrike" kern="1200" cap="none" spc="0" normalizeH="0" baseline="0" noProof="0">
              <a:ln>
                <a:noFill/>
              </a:ln>
              <a:effectLst/>
              <a:uLnTx/>
              <a:uFillTx/>
              <a:latin typeface="Calibri"/>
              <a:cs typeface="Calibri"/>
            </a:endParaRPr>
          </a:p>
          <a:p>
            <a:pPr marL="285750" indent="-285750">
              <a:spcBef>
                <a:spcPts val="300"/>
              </a:spcBef>
              <a:buFont typeface="Wingdings" panose="05000000000000000000" pitchFamily="2" charset="2"/>
              <a:buChar char="ü"/>
              <a:defRPr/>
            </a:pPr>
            <a:r>
              <a:rPr kumimoji="0" lang="en-GB" sz="1600" b="0" i="0" u="none" strike="noStrike" kern="1200" cap="none" spc="0" normalizeH="0" baseline="0" noProof="0">
                <a:ln>
                  <a:noFill/>
                </a:ln>
                <a:effectLst/>
                <a:uLnTx/>
                <a:uFillTx/>
                <a:latin typeface="Calibri"/>
                <a:ea typeface="+mn-ea"/>
                <a:cs typeface="+mn-cs"/>
              </a:rPr>
              <a:t>A ready-to-use solution for care settings where there is minimal existing IT. (Or a tactical quick-win until more sophisticated integration can be achieved</a:t>
            </a:r>
            <a:r>
              <a:rPr lang="en-GB" sz="1600">
                <a:latin typeface="Calibri"/>
              </a:rPr>
              <a:t>). </a:t>
            </a:r>
            <a:endParaRPr lang="en-GB" sz="1600" b="0" i="0" u="none" strike="noStrike" kern="1200" cap="none" spc="0" normalizeH="0" baseline="0" noProof="0">
              <a:ln>
                <a:noFill/>
              </a:ln>
              <a:effectLst/>
              <a:uLnTx/>
              <a:uFillTx/>
              <a:latin typeface="Calibri"/>
              <a:cs typeface="Calibri"/>
            </a:endParaRPr>
          </a:p>
        </p:txBody>
      </p:sp>
      <p:sp>
        <p:nvSpPr>
          <p:cNvPr id="11" name="TextBox 10">
            <a:extLst>
              <a:ext uri="{FF2B5EF4-FFF2-40B4-BE49-F238E27FC236}">
                <a16:creationId xmlns:a16="http://schemas.microsoft.com/office/drawing/2014/main" id="{B7A1BD90-1D4D-4C3F-A526-21CCDEE615B6}"/>
              </a:ext>
            </a:extLst>
          </p:cNvPr>
          <p:cNvSpPr txBox="1"/>
          <p:nvPr/>
        </p:nvSpPr>
        <p:spPr>
          <a:xfrm>
            <a:off x="4277066" y="3795800"/>
            <a:ext cx="7229134" cy="1646605"/>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300"/>
              </a:spcBef>
              <a:spcAft>
                <a:spcPts val="0"/>
              </a:spcAft>
              <a:buClrTx/>
              <a:buSzTx/>
              <a:buFont typeface="Wingdings" panose="05000000000000000000" pitchFamily="2" charset="2"/>
              <a:buChar char="ü"/>
              <a:tabLst/>
              <a:defRPr/>
            </a:pPr>
            <a:r>
              <a:rPr kumimoji="0" lang="en-GB" sz="1600" b="0" i="0" u="none" strike="noStrike" kern="1200" cap="none" spc="0" normalizeH="0" baseline="0" noProof="0">
                <a:ln>
                  <a:noFill/>
                </a:ln>
                <a:effectLst/>
                <a:uLnTx/>
                <a:uFillTx/>
                <a:latin typeface="Calibri"/>
                <a:ea typeface="+mn-ea"/>
                <a:cs typeface="+mn-cs"/>
              </a:rPr>
              <a:t>Still a separate web application but can be </a:t>
            </a:r>
            <a:r>
              <a:rPr lang="en-GB" sz="1600">
                <a:latin typeface="Calibri"/>
              </a:rPr>
              <a:t>'popped</a:t>
            </a:r>
            <a:r>
              <a:rPr kumimoji="0" lang="en-GB" sz="1600" b="0" i="0" u="none" strike="noStrike" kern="1200" cap="none" spc="0" normalizeH="0" baseline="0" noProof="0">
                <a:ln>
                  <a:noFill/>
                </a:ln>
                <a:effectLst/>
                <a:uLnTx/>
                <a:uFillTx/>
                <a:latin typeface="Calibri"/>
                <a:ea typeface="+mn-ea"/>
                <a:cs typeface="+mn-cs"/>
              </a:rPr>
              <a:t> up</a:t>
            </a:r>
            <a:r>
              <a:rPr lang="en-GB" sz="1600">
                <a:latin typeface="Calibri"/>
              </a:rPr>
              <a:t>'</a:t>
            </a:r>
            <a:r>
              <a:rPr kumimoji="0" lang="en-GB" sz="1600" b="0" i="0" u="none" strike="noStrike" kern="1200" cap="none" spc="0" normalizeH="0" baseline="0" noProof="0">
                <a:ln>
                  <a:noFill/>
                </a:ln>
                <a:effectLst/>
                <a:uLnTx/>
                <a:uFillTx/>
                <a:latin typeface="Calibri"/>
                <a:ea typeface="+mn-ea"/>
                <a:cs typeface="+mn-cs"/>
              </a:rPr>
              <a:t> from within an existing system</a:t>
            </a:r>
            <a:r>
              <a:rPr lang="en-GB" sz="1600">
                <a:latin typeface="Calibri"/>
              </a:rPr>
              <a:t>.</a:t>
            </a:r>
            <a:endParaRPr lang="en-GB" sz="1600" b="0" i="0" u="none" strike="noStrike" kern="1200" cap="none" spc="0" normalizeH="0" baseline="0" noProof="0">
              <a:ln>
                <a:noFill/>
              </a:ln>
              <a:effectLst/>
              <a:uLnTx/>
              <a:uFillTx/>
              <a:latin typeface="Calibri"/>
              <a:cs typeface="Calibri"/>
            </a:endParaRPr>
          </a:p>
          <a:p>
            <a:pPr marL="285750" indent="-285750">
              <a:spcBef>
                <a:spcPts val="300"/>
              </a:spcBef>
              <a:buFont typeface="Wingdings" panose="05000000000000000000" pitchFamily="2" charset="2"/>
              <a:buChar char="ü"/>
              <a:defRPr/>
            </a:pPr>
            <a:r>
              <a:rPr kumimoji="0" lang="en-GB" sz="1600" b="0" i="0" u="none" strike="noStrike" kern="1200" cap="none" spc="0" normalizeH="0" baseline="0" noProof="0">
                <a:ln>
                  <a:noFill/>
                </a:ln>
                <a:effectLst/>
                <a:uLnTx/>
                <a:uFillTx/>
                <a:latin typeface="Calibri"/>
                <a:ea typeface="+mn-ea"/>
                <a:cs typeface="+mn-cs"/>
              </a:rPr>
              <a:t>Integration to provide </a:t>
            </a:r>
            <a:r>
              <a:rPr lang="en-GB" sz="1600">
                <a:latin typeface="Calibri"/>
              </a:rPr>
              <a:t>single sign-on</a:t>
            </a:r>
            <a:r>
              <a:rPr kumimoji="0" lang="en-GB" sz="1600" b="0" i="0" u="none" strike="noStrike" kern="1200" cap="none" spc="0" normalizeH="0" baseline="0" noProof="0">
                <a:ln>
                  <a:noFill/>
                </a:ln>
                <a:effectLst/>
                <a:uLnTx/>
                <a:uFillTx/>
                <a:latin typeface="Calibri"/>
                <a:ea typeface="+mn-ea"/>
                <a:cs typeface="+mn-cs"/>
              </a:rPr>
              <a:t> and patient context passing</a:t>
            </a:r>
            <a:r>
              <a:rPr lang="en-GB" sz="1600">
                <a:latin typeface="Calibri"/>
              </a:rPr>
              <a:t>.</a:t>
            </a:r>
            <a:endParaRPr lang="en-GB" sz="1600" b="0" i="0" u="none" strike="noStrike" kern="1200" cap="none" spc="0" normalizeH="0" baseline="0" noProof="0">
              <a:ln>
                <a:noFill/>
              </a:ln>
              <a:effectLst/>
              <a:uLnTx/>
              <a:uFillTx/>
              <a:latin typeface="Calibri"/>
              <a:cs typeface="Calibri"/>
            </a:endParaRPr>
          </a:p>
          <a:p>
            <a:pPr marL="285750" indent="-285750">
              <a:spcBef>
                <a:spcPts val="300"/>
              </a:spcBef>
              <a:buFont typeface="Wingdings" panose="05000000000000000000" pitchFamily="2" charset="2"/>
              <a:buChar char="ü"/>
              <a:defRPr/>
            </a:pPr>
            <a:r>
              <a:rPr kumimoji="0" lang="en-GB" sz="1600" b="0" i="0" u="none" strike="noStrike" kern="1200" cap="none" spc="0" normalizeH="0" baseline="0" noProof="0">
                <a:ln>
                  <a:noFill/>
                </a:ln>
                <a:effectLst/>
                <a:uLnTx/>
                <a:uFillTx/>
                <a:latin typeface="Calibri"/>
                <a:ea typeface="+mn-ea"/>
                <a:cs typeface="+mn-cs"/>
              </a:rPr>
              <a:t>Provides an impression of integration whilst still taking advantage of a pre-built Interweave Portal web app. Useful for care settings where there is a single dominant application, with limited ability to modify</a:t>
            </a:r>
            <a:r>
              <a:rPr lang="en-GB" sz="1600">
                <a:latin typeface="Calibri"/>
              </a:rPr>
              <a:t>. </a:t>
            </a:r>
            <a:endParaRPr lang="en-GB" sz="1600" b="0" i="0" u="none" strike="noStrike" kern="1200" cap="none" spc="0" normalizeH="0" baseline="0" noProof="0">
              <a:ln>
                <a:noFill/>
              </a:ln>
              <a:effectLst/>
              <a:uLnTx/>
              <a:uFillTx/>
              <a:latin typeface="Calibri"/>
              <a:cs typeface="Calibri"/>
            </a:endParaRPr>
          </a:p>
        </p:txBody>
      </p:sp>
      <p:pic>
        <p:nvPicPr>
          <p:cNvPr id="5" name="Picture 4">
            <a:extLst>
              <a:ext uri="{FF2B5EF4-FFF2-40B4-BE49-F238E27FC236}">
                <a16:creationId xmlns:a16="http://schemas.microsoft.com/office/drawing/2014/main" id="{F45AB7CE-C9A8-3DD7-9048-840BA19B8EA9}"/>
              </a:ext>
            </a:extLst>
          </p:cNvPr>
          <p:cNvPicPr>
            <a:picLocks noChangeAspect="1"/>
          </p:cNvPicPr>
          <p:nvPr/>
        </p:nvPicPr>
        <p:blipFill>
          <a:blip r:embed="rId2"/>
          <a:stretch>
            <a:fillRect/>
          </a:stretch>
        </p:blipFill>
        <p:spPr>
          <a:xfrm>
            <a:off x="762000" y="2463593"/>
            <a:ext cx="666427" cy="661261"/>
          </a:xfrm>
          <a:prstGeom prst="rect">
            <a:avLst/>
          </a:prstGeom>
        </p:spPr>
      </p:pic>
      <p:pic>
        <p:nvPicPr>
          <p:cNvPr id="7" name="Picture 6">
            <a:extLst>
              <a:ext uri="{FF2B5EF4-FFF2-40B4-BE49-F238E27FC236}">
                <a16:creationId xmlns:a16="http://schemas.microsoft.com/office/drawing/2014/main" id="{AECF9008-B973-F128-6D8C-F725682EEFB4}"/>
              </a:ext>
            </a:extLst>
          </p:cNvPr>
          <p:cNvPicPr>
            <a:picLocks noChangeAspect="1"/>
          </p:cNvPicPr>
          <p:nvPr/>
        </p:nvPicPr>
        <p:blipFill>
          <a:blip r:embed="rId2"/>
          <a:stretch>
            <a:fillRect/>
          </a:stretch>
        </p:blipFill>
        <p:spPr>
          <a:xfrm>
            <a:off x="761999" y="4288471"/>
            <a:ext cx="666427" cy="661261"/>
          </a:xfrm>
          <a:prstGeom prst="rect">
            <a:avLst/>
          </a:prstGeom>
        </p:spPr>
      </p:pic>
      <p:sp>
        <p:nvSpPr>
          <p:cNvPr id="3" name="object 13">
            <a:extLst>
              <a:ext uri="{FF2B5EF4-FFF2-40B4-BE49-F238E27FC236}">
                <a16:creationId xmlns:a16="http://schemas.microsoft.com/office/drawing/2014/main" id="{CDC4942E-B0EC-C679-E1E5-EFA001098462}"/>
              </a:ext>
            </a:extLst>
          </p:cNvPr>
          <p:cNvSpPr txBox="1"/>
          <p:nvPr/>
        </p:nvSpPr>
        <p:spPr>
          <a:xfrm>
            <a:off x="457200" y="5708532"/>
            <a:ext cx="11277600" cy="997068"/>
          </a:xfrm>
          <a:prstGeom prst="rect">
            <a:avLst/>
          </a:prstGeom>
          <a:solidFill>
            <a:schemeClr val="bg1">
              <a:lumMod val="85000"/>
            </a:schemeClr>
          </a:solidFill>
        </p:spPr>
        <p:txBody>
          <a:bodyPr vert="horz" wrap="square" lIns="0" tIns="12065" rIns="0" bIns="0" rtlCol="0">
            <a:spAutoFit/>
          </a:bodyPr>
          <a:lstStyle>
            <a:defPPr>
              <a:defRPr lang="en-US"/>
            </a:defPPr>
            <a:lvl1pPr marL="12700" marR="5080" algn="ctr">
              <a:lnSpc>
                <a:spcPct val="100499"/>
              </a:lnSpc>
              <a:spcBef>
                <a:spcPts val="1200"/>
              </a:spcBef>
              <a:defRPr b="1" spc="5">
                <a:solidFill>
                  <a:srgbClr val="0070C0"/>
                </a:solidFill>
                <a:cs typeface="Arial"/>
              </a:defRPr>
            </a:lvl1pPr>
          </a:lstStyle>
          <a:p>
            <a:pPr>
              <a:spcBef>
                <a:spcPts val="600"/>
              </a:spcBef>
            </a:pPr>
            <a:r>
              <a:rPr lang="en-GB"/>
              <a:t>Several widely-used systems are already pre-integrated for context launching the Portal (check for latest list)</a:t>
            </a:r>
          </a:p>
          <a:p>
            <a:pPr>
              <a:spcBef>
                <a:spcPts val="600"/>
              </a:spcBef>
            </a:pPr>
            <a:r>
              <a:rPr lang="en-GB"/>
              <a:t>Alternatively a standard specification (based on JWT Tokens) is available. </a:t>
            </a:r>
          </a:p>
          <a:p>
            <a:pPr>
              <a:spcBef>
                <a:spcPts val="600"/>
              </a:spcBef>
            </a:pPr>
            <a:r>
              <a:rPr lang="en-GB"/>
              <a:t>For further details see: https://www.interweavedigital.com/customer-support/technical/</a:t>
            </a:r>
          </a:p>
        </p:txBody>
      </p:sp>
      <p:sp>
        <p:nvSpPr>
          <p:cNvPr id="6" name="object 13">
            <a:extLst>
              <a:ext uri="{FF2B5EF4-FFF2-40B4-BE49-F238E27FC236}">
                <a16:creationId xmlns:a16="http://schemas.microsoft.com/office/drawing/2014/main" id="{07E0CFF7-3EAC-0932-7EA9-8C52EC2C2EB4}"/>
              </a:ext>
            </a:extLst>
          </p:cNvPr>
          <p:cNvSpPr txBox="1"/>
          <p:nvPr/>
        </p:nvSpPr>
        <p:spPr>
          <a:xfrm>
            <a:off x="476250" y="839555"/>
            <a:ext cx="11277600" cy="566181"/>
          </a:xfrm>
          <a:prstGeom prst="rect">
            <a:avLst/>
          </a:prstGeom>
          <a:solidFill>
            <a:schemeClr val="bg1">
              <a:lumMod val="85000"/>
            </a:schemeClr>
          </a:solidFill>
        </p:spPr>
        <p:txBody>
          <a:bodyPr vert="horz" wrap="square" lIns="0" tIns="12065" rIns="0" bIns="0" rtlCol="0">
            <a:spAutoFit/>
          </a:bodyPr>
          <a:lstStyle>
            <a:defPPr>
              <a:defRPr lang="en-US"/>
            </a:defPPr>
            <a:lvl1pPr marL="12700" marR="5080" algn="ctr">
              <a:lnSpc>
                <a:spcPct val="100499"/>
              </a:lnSpc>
              <a:spcBef>
                <a:spcPts val="1200"/>
              </a:spcBef>
              <a:defRPr b="1" spc="5">
                <a:solidFill>
                  <a:srgbClr val="0070C0"/>
                </a:solidFill>
                <a:cs typeface="Arial"/>
              </a:defRPr>
            </a:lvl1pPr>
          </a:lstStyle>
          <a:p>
            <a:pPr>
              <a:spcBef>
                <a:spcPts val="0"/>
              </a:spcBef>
            </a:pPr>
            <a:r>
              <a:rPr lang="en-GB"/>
              <a:t>There are a few options available to customise how the Portal works for your organisation. </a:t>
            </a:r>
          </a:p>
          <a:p>
            <a:pPr>
              <a:spcBef>
                <a:spcPts val="0"/>
              </a:spcBef>
            </a:pPr>
            <a:r>
              <a:rPr lang="en-GB"/>
              <a:t>Once these are confirmed your “tenancy” will be created with these settings</a:t>
            </a:r>
          </a:p>
        </p:txBody>
      </p:sp>
    </p:spTree>
    <p:extLst>
      <p:ext uri="{BB962C8B-B14F-4D97-AF65-F5344CB8AC3E}">
        <p14:creationId xmlns:p14="http://schemas.microsoft.com/office/powerpoint/2010/main" val="3975766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158836"/>
            <a:ext cx="10882454" cy="856645"/>
          </a:xfrm>
          <a:prstGeom prst="rect">
            <a:avLst/>
          </a:prstGeom>
        </p:spPr>
        <p:txBody>
          <a:bodyPr vert="horz" wrap="square" lIns="0" tIns="12700" rIns="0" bIns="0" rtlCol="0">
            <a:spAutoFit/>
          </a:bodyPr>
          <a:lstStyle>
            <a:defPPr>
              <a:defRPr lang="en-US"/>
            </a:defPPr>
            <a:lvl1pPr marL="12700">
              <a:lnSpc>
                <a:spcPct val="100000"/>
              </a:lnSpc>
              <a:spcBef>
                <a:spcPts val="100"/>
              </a:spcBef>
              <a:defRPr sz="2700" b="1" i="0" spc="-5">
                <a:solidFill>
                  <a:srgbClr val="005EB8"/>
                </a:solidFill>
                <a:latin typeface="+mj-lt"/>
                <a:ea typeface="+mj-ea"/>
                <a:cs typeface="Arial"/>
              </a:defRPr>
            </a:lvl1pPr>
          </a:lstStyle>
          <a:p>
            <a:r>
              <a:rPr lang="en-GB"/>
              <a:t>Options – GP Connect</a:t>
            </a:r>
          </a:p>
          <a:p>
            <a:endParaRPr lang="en-GB"/>
          </a:p>
        </p:txBody>
      </p:sp>
      <p:sp>
        <p:nvSpPr>
          <p:cNvPr id="2" name="object 13">
            <a:extLst>
              <a:ext uri="{FF2B5EF4-FFF2-40B4-BE49-F238E27FC236}">
                <a16:creationId xmlns:a16="http://schemas.microsoft.com/office/drawing/2014/main" id="{E403DF4D-1B3E-D94B-E58D-D678CAD67CBD}"/>
              </a:ext>
            </a:extLst>
          </p:cNvPr>
          <p:cNvSpPr txBox="1"/>
          <p:nvPr/>
        </p:nvSpPr>
        <p:spPr>
          <a:xfrm>
            <a:off x="990600" y="1477992"/>
            <a:ext cx="9753600" cy="4321055"/>
          </a:xfrm>
          <a:prstGeom prst="rect">
            <a:avLst/>
          </a:prstGeom>
        </p:spPr>
        <p:txBody>
          <a:bodyPr vert="horz" wrap="square" lIns="0" tIns="12065" rIns="0" bIns="0" rtlCol="0" anchor="t">
            <a:spAutoFit/>
          </a:bodyPr>
          <a:lstStyle/>
          <a:p>
            <a:pPr marL="298450" marR="5080" indent="-285750">
              <a:lnSpc>
                <a:spcPct val="100499"/>
              </a:lnSpc>
              <a:spcBef>
                <a:spcPts val="1200"/>
              </a:spcBef>
              <a:buFont typeface="Arial" panose="020B0604020202020204" pitchFamily="34" charset="0"/>
              <a:buChar char="•"/>
            </a:pPr>
            <a:r>
              <a:rPr lang="en-GB" sz="2400" spc="5">
                <a:solidFill>
                  <a:srgbClr val="0070C0"/>
                </a:solidFill>
                <a:cs typeface="Arial"/>
              </a:rPr>
              <a:t>GP Connect is the National Service to allow viewing of the GP Record</a:t>
            </a:r>
          </a:p>
          <a:p>
            <a:pPr marL="298450" marR="5080" indent="-285750">
              <a:lnSpc>
                <a:spcPct val="100499"/>
              </a:lnSpc>
              <a:spcBef>
                <a:spcPts val="1200"/>
              </a:spcBef>
              <a:buFont typeface="Arial" panose="020B0604020202020204" pitchFamily="34" charset="0"/>
              <a:buChar char="•"/>
            </a:pPr>
            <a:r>
              <a:rPr lang="en-GB" sz="2400" spc="5">
                <a:solidFill>
                  <a:srgbClr val="0070C0"/>
                </a:solidFill>
                <a:cs typeface="Arial"/>
              </a:rPr>
              <a:t>It is one of the most valuable features of the Portal, and most implementations want to use it</a:t>
            </a:r>
          </a:p>
          <a:p>
            <a:pPr marL="812800" marR="5080" lvl="1" indent="-342900">
              <a:lnSpc>
                <a:spcPct val="100499"/>
              </a:lnSpc>
              <a:spcBef>
                <a:spcPts val="1200"/>
              </a:spcBef>
              <a:buFont typeface="Courier New" panose="02070309020205020404" pitchFamily="49" charset="0"/>
              <a:buChar char="o"/>
            </a:pPr>
            <a:r>
              <a:rPr lang="en-GB" sz="2400" spc="5">
                <a:solidFill>
                  <a:srgbClr val="0070C0"/>
                </a:solidFill>
                <a:cs typeface="Arial"/>
              </a:rPr>
              <a:t>However… you may already have access to the GP Record by another means. For example, if you are yourself a GP!</a:t>
            </a:r>
          </a:p>
          <a:p>
            <a:pPr marL="298450" marR="5080" indent="-285750">
              <a:lnSpc>
                <a:spcPct val="100499"/>
              </a:lnSpc>
              <a:spcBef>
                <a:spcPts val="1200"/>
              </a:spcBef>
              <a:buFont typeface="Arial" panose="020B0604020202020204" pitchFamily="34" charset="0"/>
              <a:buChar char="•"/>
            </a:pPr>
            <a:r>
              <a:rPr lang="en-GB" sz="2400" spc="5">
                <a:solidFill>
                  <a:srgbClr val="0070C0"/>
                </a:solidFill>
                <a:cs typeface="Arial"/>
              </a:rPr>
              <a:t>You will need an authorisation code (ASID) from NHSD to allow your organisation to access GP Connect. </a:t>
            </a:r>
          </a:p>
          <a:p>
            <a:pPr marL="812800" marR="5080" lvl="1" indent="-342900">
              <a:lnSpc>
                <a:spcPct val="100499"/>
              </a:lnSpc>
              <a:spcBef>
                <a:spcPts val="1200"/>
              </a:spcBef>
              <a:buFont typeface="Courier New" panose="02070309020205020404" pitchFamily="49" charset="0"/>
              <a:buChar char="o"/>
            </a:pPr>
            <a:r>
              <a:rPr lang="en-GB" sz="2400" spc="5">
                <a:solidFill>
                  <a:srgbClr val="0070C0"/>
                </a:solidFill>
                <a:cs typeface="Arial"/>
              </a:rPr>
              <a:t>This should be a formality, as the Interweave Portal has already passed the necessary NHSD Governance. However the requirement needs to be flagged so that this can be requested in good time.</a:t>
            </a:r>
          </a:p>
        </p:txBody>
      </p:sp>
    </p:spTree>
    <p:extLst>
      <p:ext uri="{BB962C8B-B14F-4D97-AF65-F5344CB8AC3E}">
        <p14:creationId xmlns:p14="http://schemas.microsoft.com/office/powerpoint/2010/main" val="601231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158836"/>
            <a:ext cx="10882454" cy="856645"/>
          </a:xfrm>
          <a:prstGeom prst="rect">
            <a:avLst/>
          </a:prstGeom>
        </p:spPr>
        <p:txBody>
          <a:bodyPr vert="horz" wrap="square" lIns="0" tIns="12700" rIns="0" bIns="0" rtlCol="0">
            <a:spAutoFit/>
          </a:bodyPr>
          <a:lstStyle>
            <a:defPPr>
              <a:defRPr lang="en-US"/>
            </a:defPPr>
            <a:lvl1pPr marL="12700">
              <a:lnSpc>
                <a:spcPct val="100000"/>
              </a:lnSpc>
              <a:spcBef>
                <a:spcPts val="100"/>
              </a:spcBef>
              <a:defRPr sz="2700" b="1" i="0" spc="-5">
                <a:solidFill>
                  <a:srgbClr val="005EB8"/>
                </a:solidFill>
                <a:latin typeface="+mj-lt"/>
                <a:ea typeface="+mj-ea"/>
                <a:cs typeface="Arial"/>
              </a:defRPr>
            </a:lvl1pPr>
          </a:lstStyle>
          <a:p>
            <a:r>
              <a:rPr lang="en-GB"/>
              <a:t>Options – Other</a:t>
            </a:r>
          </a:p>
          <a:p>
            <a:endParaRPr lang="en-GB"/>
          </a:p>
        </p:txBody>
      </p:sp>
      <p:sp>
        <p:nvSpPr>
          <p:cNvPr id="2" name="object 13">
            <a:extLst>
              <a:ext uri="{FF2B5EF4-FFF2-40B4-BE49-F238E27FC236}">
                <a16:creationId xmlns:a16="http://schemas.microsoft.com/office/drawing/2014/main" id="{472A044A-6185-AE19-DD6F-F68CE6595841}"/>
              </a:ext>
            </a:extLst>
          </p:cNvPr>
          <p:cNvSpPr txBox="1"/>
          <p:nvPr/>
        </p:nvSpPr>
        <p:spPr>
          <a:xfrm>
            <a:off x="1066800" y="1618080"/>
            <a:ext cx="10287000" cy="4782720"/>
          </a:xfrm>
          <a:prstGeom prst="rect">
            <a:avLst/>
          </a:prstGeom>
        </p:spPr>
        <p:txBody>
          <a:bodyPr vert="horz" wrap="square" lIns="0" tIns="12065" rIns="0" bIns="0" rtlCol="0" anchor="t">
            <a:spAutoFit/>
          </a:bodyPr>
          <a:lstStyle/>
          <a:p>
            <a:pPr marL="298450" marR="5080" indent="-285750">
              <a:lnSpc>
                <a:spcPct val="100499"/>
              </a:lnSpc>
              <a:spcBef>
                <a:spcPts val="1200"/>
              </a:spcBef>
              <a:buFont typeface="Arial" panose="020B0604020202020204" pitchFamily="34" charset="0"/>
              <a:buChar char="•"/>
            </a:pPr>
            <a:r>
              <a:rPr lang="en-GB" sz="2000" b="1" spc="5">
                <a:solidFill>
                  <a:srgbClr val="0070C0"/>
                </a:solidFill>
                <a:cs typeface="Arial"/>
              </a:rPr>
              <a:t>Additional Panels </a:t>
            </a:r>
            <a:r>
              <a:rPr lang="en-GB" sz="2000" spc="5">
                <a:solidFill>
                  <a:srgbClr val="0070C0"/>
                </a:solidFill>
                <a:cs typeface="Arial"/>
              </a:rPr>
              <a:t>– the Interweave Portal continues to be developed with new panels (screens) regularly added. However if you have a specific need for other panels to satisfy your use-case then this should be raised as early as possible so development can be planned</a:t>
            </a:r>
          </a:p>
          <a:p>
            <a:pPr marL="298450" marR="5080" indent="-285750">
              <a:lnSpc>
                <a:spcPct val="100499"/>
              </a:lnSpc>
              <a:spcBef>
                <a:spcPts val="1200"/>
              </a:spcBef>
              <a:buFont typeface="Arial" panose="020B0604020202020204" pitchFamily="34" charset="0"/>
              <a:buChar char="•"/>
            </a:pPr>
            <a:r>
              <a:rPr lang="en-GB" sz="2000" b="1" spc="5">
                <a:solidFill>
                  <a:srgbClr val="0070C0"/>
                </a:solidFill>
                <a:cs typeface="Arial"/>
              </a:rPr>
              <a:t>Granular roles </a:t>
            </a:r>
            <a:r>
              <a:rPr lang="en-GB" sz="2000" spc="5">
                <a:solidFill>
                  <a:srgbClr val="0070C0"/>
                </a:solidFill>
                <a:cs typeface="Arial"/>
              </a:rPr>
              <a:t>– in theory you could configure granular roles, so that different Portal users are allowed to use different screens. However in practice all implementations so far have opted for a simpler “all users can see everything” approach</a:t>
            </a:r>
          </a:p>
          <a:p>
            <a:pPr marL="298450" marR="5080" indent="-285750">
              <a:lnSpc>
                <a:spcPct val="100499"/>
              </a:lnSpc>
              <a:spcBef>
                <a:spcPts val="1200"/>
              </a:spcBef>
              <a:buFont typeface="Arial" panose="020B0604020202020204" pitchFamily="34" charset="0"/>
              <a:buChar char="•"/>
            </a:pPr>
            <a:r>
              <a:rPr lang="en-GB" sz="2000" b="1" spc="5">
                <a:solidFill>
                  <a:srgbClr val="0070C0"/>
                </a:solidFill>
                <a:cs typeface="Arial"/>
              </a:rPr>
              <a:t>Customised menus </a:t>
            </a:r>
            <a:r>
              <a:rPr lang="en-GB" sz="2000" spc="5">
                <a:solidFill>
                  <a:srgbClr val="0070C0"/>
                </a:solidFill>
                <a:cs typeface="Arial"/>
              </a:rPr>
              <a:t>– in a similar vein, it is in theory possible to customise the menus and to select a particular subset of screens and/or adjust the way they are organised. However in practice there are significant advantages in remaining with the standard, supported configuration</a:t>
            </a:r>
          </a:p>
          <a:p>
            <a:pPr marL="298450" marR="5080" indent="-285750">
              <a:lnSpc>
                <a:spcPct val="100499"/>
              </a:lnSpc>
              <a:spcBef>
                <a:spcPts val="1200"/>
              </a:spcBef>
              <a:buFont typeface="Arial" panose="020B0604020202020204" pitchFamily="34" charset="0"/>
              <a:buChar char="•"/>
            </a:pPr>
            <a:r>
              <a:rPr lang="en-GB" sz="2000" b="1" spc="5">
                <a:solidFill>
                  <a:srgbClr val="0070C0"/>
                </a:solidFill>
                <a:cs typeface="Arial"/>
              </a:rPr>
              <a:t>Advanced integration </a:t>
            </a:r>
            <a:r>
              <a:rPr lang="en-GB" sz="2000" spc="5">
                <a:solidFill>
                  <a:srgbClr val="0070C0"/>
                </a:solidFill>
                <a:cs typeface="Arial"/>
              </a:rPr>
              <a:t>– the Interweave Portal is a modular system (see Appendix), and it may be possible to take individual components and integrate more deeply with a different website. However in practice the context launching approach is simpler, and has worked well for all implementations so far</a:t>
            </a:r>
          </a:p>
        </p:txBody>
      </p:sp>
      <p:sp>
        <p:nvSpPr>
          <p:cNvPr id="3" name="object 13">
            <a:extLst>
              <a:ext uri="{FF2B5EF4-FFF2-40B4-BE49-F238E27FC236}">
                <a16:creationId xmlns:a16="http://schemas.microsoft.com/office/drawing/2014/main" id="{506A92E1-07C3-4855-B6EB-19EC3DBC1E6B}"/>
              </a:ext>
            </a:extLst>
          </p:cNvPr>
          <p:cNvSpPr txBox="1"/>
          <p:nvPr/>
        </p:nvSpPr>
        <p:spPr>
          <a:xfrm>
            <a:off x="476250" y="839555"/>
            <a:ext cx="11277600" cy="566181"/>
          </a:xfrm>
          <a:prstGeom prst="rect">
            <a:avLst/>
          </a:prstGeom>
          <a:solidFill>
            <a:schemeClr val="bg1">
              <a:lumMod val="85000"/>
            </a:schemeClr>
          </a:solidFill>
        </p:spPr>
        <p:txBody>
          <a:bodyPr vert="horz" wrap="square" lIns="0" tIns="12065" rIns="0" bIns="0" rtlCol="0">
            <a:spAutoFit/>
          </a:bodyPr>
          <a:lstStyle>
            <a:defPPr>
              <a:defRPr lang="en-US"/>
            </a:defPPr>
            <a:lvl1pPr marL="12700" marR="5080" algn="ctr">
              <a:lnSpc>
                <a:spcPct val="100499"/>
              </a:lnSpc>
              <a:spcBef>
                <a:spcPts val="1200"/>
              </a:spcBef>
              <a:defRPr b="1" spc="5">
                <a:solidFill>
                  <a:srgbClr val="0070C0"/>
                </a:solidFill>
                <a:cs typeface="Arial"/>
              </a:defRPr>
            </a:lvl1pPr>
          </a:lstStyle>
          <a:p>
            <a:pPr>
              <a:spcBef>
                <a:spcPts val="0"/>
              </a:spcBef>
            </a:pPr>
            <a:r>
              <a:rPr lang="en-GB"/>
              <a:t>We strongly encourage “keeping it simple” and using the standard, vanilla, Interweave Portal.</a:t>
            </a:r>
          </a:p>
          <a:p>
            <a:pPr>
              <a:spcBef>
                <a:spcPts val="0"/>
              </a:spcBef>
            </a:pPr>
            <a:r>
              <a:rPr lang="en-GB"/>
              <a:t>However other configurations are possible, and are mentioned here for completeness.</a:t>
            </a:r>
          </a:p>
        </p:txBody>
      </p:sp>
    </p:spTree>
    <p:extLst>
      <p:ext uri="{BB962C8B-B14F-4D97-AF65-F5344CB8AC3E}">
        <p14:creationId xmlns:p14="http://schemas.microsoft.com/office/powerpoint/2010/main" val="1761320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object 12"/>
          <p:cNvSpPr txBox="1">
            <a:spLocks noGrp="1"/>
          </p:cNvSpPr>
          <p:nvPr>
            <p:ph type="title"/>
          </p:nvPr>
        </p:nvSpPr>
        <p:spPr>
          <a:xfrm>
            <a:off x="228600" y="299084"/>
            <a:ext cx="8153400" cy="428322"/>
          </a:xfrm>
          <a:prstGeom prst="rect">
            <a:avLst/>
          </a:prstGeom>
        </p:spPr>
        <p:txBody>
          <a:bodyPr vert="horz" wrap="square" lIns="0" tIns="12700" rIns="0" bIns="0" rtlCol="0">
            <a:spAutoFit/>
          </a:bodyPr>
          <a:lstStyle/>
          <a:p>
            <a:pPr marL="12700">
              <a:lnSpc>
                <a:spcPct val="100000"/>
              </a:lnSpc>
              <a:spcBef>
                <a:spcPts val="100"/>
              </a:spcBef>
            </a:pPr>
            <a:r>
              <a:rPr lang="en-GB" spc="-5">
                <a:latin typeface="+mj-lt"/>
              </a:rPr>
              <a:t>User and Service Management</a:t>
            </a:r>
            <a:endParaRPr spc="-5">
              <a:latin typeface="+mj-lt"/>
            </a:endParaRPr>
          </a:p>
        </p:txBody>
      </p:sp>
      <p:sp>
        <p:nvSpPr>
          <p:cNvPr id="4" name="TextBox 3">
            <a:extLst>
              <a:ext uri="{FF2B5EF4-FFF2-40B4-BE49-F238E27FC236}">
                <a16:creationId xmlns:a16="http://schemas.microsoft.com/office/drawing/2014/main" id="{780E857B-8F63-4F31-83D7-621CF6A1D719}"/>
              </a:ext>
            </a:extLst>
          </p:cNvPr>
          <p:cNvSpPr txBox="1"/>
          <p:nvPr/>
        </p:nvSpPr>
        <p:spPr>
          <a:xfrm>
            <a:off x="1447800" y="914400"/>
            <a:ext cx="9220200" cy="289182"/>
          </a:xfrm>
          <a:prstGeom prst="rect">
            <a:avLst/>
          </a:prstGeom>
          <a:solidFill>
            <a:schemeClr val="bg1">
              <a:lumMod val="85000"/>
            </a:schemeClr>
          </a:solidFill>
        </p:spPr>
        <p:txBody>
          <a:bodyPr vert="horz" wrap="square" lIns="0" tIns="12065" rIns="0" bIns="0" rtlCol="0">
            <a:spAutoFit/>
          </a:bodyPr>
          <a:lstStyle>
            <a:defPPr>
              <a:defRPr lang="en-US"/>
            </a:defPPr>
            <a:lvl1pPr marL="12700" marR="5080" algn="ctr">
              <a:lnSpc>
                <a:spcPct val="100499"/>
              </a:lnSpc>
              <a:spcBef>
                <a:spcPts val="1200"/>
              </a:spcBef>
              <a:defRPr b="1" spc="5">
                <a:solidFill>
                  <a:srgbClr val="0070C0"/>
                </a:solidFill>
                <a:cs typeface="Arial"/>
              </a:defRPr>
            </a:lvl1pPr>
          </a:lstStyle>
          <a:p>
            <a:r>
              <a:rPr lang="en-GB"/>
              <a:t>Confirm how users will be managed</a:t>
            </a:r>
          </a:p>
        </p:txBody>
      </p:sp>
      <p:sp>
        <p:nvSpPr>
          <p:cNvPr id="13" name="Rectangle 12">
            <a:extLst>
              <a:ext uri="{FF2B5EF4-FFF2-40B4-BE49-F238E27FC236}">
                <a16:creationId xmlns:a16="http://schemas.microsoft.com/office/drawing/2014/main" id="{2F84E42D-7DAB-4C52-B57C-DE5D18F36E60}"/>
              </a:ext>
            </a:extLst>
          </p:cNvPr>
          <p:cNvSpPr/>
          <p:nvPr/>
        </p:nvSpPr>
        <p:spPr>
          <a:xfrm>
            <a:off x="1600200" y="1714500"/>
            <a:ext cx="8991600" cy="3429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ctr">
              <a:spcBef>
                <a:spcPts val="600"/>
              </a:spcBef>
            </a:pPr>
            <a:r>
              <a:rPr lang="en-GB" sz="2800" b="1"/>
              <a:t>User and Service Management</a:t>
            </a:r>
          </a:p>
          <a:p>
            <a:pPr marL="285750" indent="-285750">
              <a:spcBef>
                <a:spcPts val="600"/>
              </a:spcBef>
              <a:buFont typeface="Arial" panose="020B0604020202020204" pitchFamily="34" charset="0"/>
              <a:buChar char="•"/>
            </a:pPr>
            <a:r>
              <a:rPr lang="en-GB" sz="2000"/>
              <a:t>Register users in compliance with an identity management policy which provides a high degree of confidence that a person accessing the Portal can be identified and is authorised to do so.</a:t>
            </a:r>
            <a:endParaRPr lang="en-GB" sz="2000">
              <a:cs typeface="Calibri"/>
            </a:endParaRPr>
          </a:p>
          <a:p>
            <a:pPr marL="285750" indent="-285750">
              <a:spcBef>
                <a:spcPts val="600"/>
              </a:spcBef>
              <a:buFont typeface="Arial" panose="020B0604020202020204" pitchFamily="34" charset="0"/>
              <a:buChar char="•"/>
            </a:pPr>
            <a:r>
              <a:rPr lang="en-GB" sz="2000"/>
              <a:t>Who will have access to the Portal – and how do they apply / get approved?</a:t>
            </a:r>
          </a:p>
          <a:p>
            <a:pPr marL="285750" indent="-285750">
              <a:spcBef>
                <a:spcPts val="600"/>
              </a:spcBef>
              <a:buFont typeface="Arial" panose="020B0604020202020204" pitchFamily="34" charset="0"/>
              <a:buChar char="•"/>
            </a:pPr>
            <a:r>
              <a:rPr lang="en-GB" sz="2000">
                <a:cs typeface="Calibri"/>
              </a:rPr>
              <a:t>Starters and Leavers</a:t>
            </a:r>
          </a:p>
          <a:p>
            <a:pPr marL="285750" indent="-285750">
              <a:spcBef>
                <a:spcPts val="600"/>
              </a:spcBef>
              <a:buFont typeface="Arial" panose="020B0604020202020204" pitchFamily="34" charset="0"/>
              <a:buChar char="•"/>
            </a:pPr>
            <a:r>
              <a:rPr lang="en-GB" sz="2000"/>
              <a:t>Service Desk – to manage users, deal with incidents and liaise with interweave Service Management.</a:t>
            </a:r>
            <a:endParaRPr lang="en-GB" sz="2000">
              <a:cs typeface="Calibri"/>
            </a:endParaRPr>
          </a:p>
          <a:p>
            <a:pPr marL="285750" indent="-285750">
              <a:spcBef>
                <a:spcPts val="600"/>
              </a:spcBef>
              <a:buFont typeface="Arial" panose="020B0604020202020204" pitchFamily="34" charset="0"/>
              <a:buChar char="•"/>
            </a:pPr>
            <a:r>
              <a:rPr lang="en-GB" sz="2000"/>
              <a:t>Estimate approximate number of users and usage patterns.</a:t>
            </a:r>
            <a:endParaRPr lang="en-GB" sz="2000">
              <a:cs typeface="Calibri"/>
            </a:endParaRPr>
          </a:p>
        </p:txBody>
      </p:sp>
      <p:sp>
        <p:nvSpPr>
          <p:cNvPr id="5" name="TextBox 4">
            <a:extLst>
              <a:ext uri="{FF2B5EF4-FFF2-40B4-BE49-F238E27FC236}">
                <a16:creationId xmlns:a16="http://schemas.microsoft.com/office/drawing/2014/main" id="{6B6E08D3-3AA3-472C-BC24-BFB79825AB40}"/>
              </a:ext>
            </a:extLst>
          </p:cNvPr>
          <p:cNvSpPr txBox="1"/>
          <p:nvPr/>
        </p:nvSpPr>
        <p:spPr>
          <a:xfrm>
            <a:off x="1485900" y="5715000"/>
            <a:ext cx="9220200" cy="720069"/>
          </a:xfrm>
          <a:prstGeom prst="rect">
            <a:avLst/>
          </a:prstGeom>
          <a:solidFill>
            <a:schemeClr val="bg1">
              <a:lumMod val="85000"/>
            </a:schemeClr>
          </a:solidFill>
        </p:spPr>
        <p:txBody>
          <a:bodyPr vert="horz" wrap="square" lIns="0" tIns="12065" rIns="0" bIns="0" rtlCol="0" anchor="t">
            <a:spAutoFit/>
          </a:bodyPr>
          <a:lstStyle>
            <a:defPPr>
              <a:defRPr lang="en-US"/>
            </a:defPPr>
            <a:lvl1pPr marL="12700" marR="5080" algn="ctr">
              <a:lnSpc>
                <a:spcPct val="100499"/>
              </a:lnSpc>
              <a:spcBef>
                <a:spcPts val="1200"/>
              </a:spcBef>
              <a:defRPr b="1" spc="5">
                <a:solidFill>
                  <a:srgbClr val="0070C0"/>
                </a:solidFill>
                <a:cs typeface="Arial"/>
              </a:defRPr>
            </a:lvl1pPr>
          </a:lstStyle>
          <a:p>
            <a:r>
              <a:rPr lang="en-GB"/>
              <a:t>NB: Interweave provides the portal, however you will need to manage your users.</a:t>
            </a:r>
          </a:p>
          <a:p>
            <a:r>
              <a:rPr lang="en-GB"/>
              <a:t>If the number of users is large, consider a phased rollout</a:t>
            </a:r>
          </a:p>
        </p:txBody>
      </p:sp>
    </p:spTree>
    <p:extLst>
      <p:ext uri="{BB962C8B-B14F-4D97-AF65-F5344CB8AC3E}">
        <p14:creationId xmlns:p14="http://schemas.microsoft.com/office/powerpoint/2010/main" val="631976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Diagram&#10;&#10;Description automatically generated">
            <a:extLst>
              <a:ext uri="{FF2B5EF4-FFF2-40B4-BE49-F238E27FC236}">
                <a16:creationId xmlns:a16="http://schemas.microsoft.com/office/drawing/2014/main" id="{ED4A53A6-24BC-4178-ABAA-3029A475D1BE}"/>
              </a:ext>
            </a:extLst>
          </p:cNvPr>
          <p:cNvPicPr>
            <a:picLocks noChangeAspect="1"/>
          </p:cNvPicPr>
          <p:nvPr/>
        </p:nvPicPr>
        <p:blipFill>
          <a:blip r:embed="rId2"/>
          <a:stretch>
            <a:fillRect/>
          </a:stretch>
        </p:blipFill>
        <p:spPr>
          <a:xfrm>
            <a:off x="1216059" y="1461235"/>
            <a:ext cx="9759881" cy="4440746"/>
          </a:xfrm>
          <a:prstGeom prst="rect">
            <a:avLst/>
          </a:prstGeom>
        </p:spPr>
      </p:pic>
      <p:sp>
        <p:nvSpPr>
          <p:cNvPr id="6" name="object 12">
            <a:extLst>
              <a:ext uri="{FF2B5EF4-FFF2-40B4-BE49-F238E27FC236}">
                <a16:creationId xmlns:a16="http://schemas.microsoft.com/office/drawing/2014/main" id="{79C21089-A71C-4AC3-89CA-D36A509AB4DA}"/>
              </a:ext>
            </a:extLst>
          </p:cNvPr>
          <p:cNvSpPr txBox="1">
            <a:spLocks noGrp="1"/>
          </p:cNvSpPr>
          <p:nvPr>
            <p:ph type="title"/>
          </p:nvPr>
        </p:nvSpPr>
        <p:spPr>
          <a:xfrm>
            <a:off x="228600" y="299084"/>
            <a:ext cx="8153400" cy="428322"/>
          </a:xfrm>
          <a:prstGeom prst="rect">
            <a:avLst/>
          </a:prstGeom>
        </p:spPr>
        <p:txBody>
          <a:bodyPr vert="horz" wrap="square" lIns="0" tIns="12700" rIns="0" bIns="0" rtlCol="0">
            <a:spAutoFit/>
          </a:bodyPr>
          <a:lstStyle/>
          <a:p>
            <a:pPr marL="12700">
              <a:lnSpc>
                <a:spcPct val="100000"/>
              </a:lnSpc>
              <a:spcBef>
                <a:spcPts val="100"/>
              </a:spcBef>
            </a:pPr>
            <a:r>
              <a:rPr lang="en-GB" spc="-5">
                <a:latin typeface="+mj-lt"/>
              </a:rPr>
              <a:t>Test Environments</a:t>
            </a:r>
            <a:endParaRPr spc="-5">
              <a:latin typeface="+mj-lt"/>
            </a:endParaRPr>
          </a:p>
        </p:txBody>
      </p:sp>
      <p:sp>
        <p:nvSpPr>
          <p:cNvPr id="8" name="TextBox 7">
            <a:extLst>
              <a:ext uri="{FF2B5EF4-FFF2-40B4-BE49-F238E27FC236}">
                <a16:creationId xmlns:a16="http://schemas.microsoft.com/office/drawing/2014/main" id="{A6DF5BDC-3E7B-49D7-9050-70A38035B703}"/>
              </a:ext>
            </a:extLst>
          </p:cNvPr>
          <p:cNvSpPr txBox="1"/>
          <p:nvPr/>
        </p:nvSpPr>
        <p:spPr>
          <a:xfrm>
            <a:off x="1676400" y="914400"/>
            <a:ext cx="9220200" cy="289182"/>
          </a:xfrm>
          <a:prstGeom prst="rect">
            <a:avLst/>
          </a:prstGeom>
          <a:solidFill>
            <a:schemeClr val="bg1">
              <a:lumMod val="85000"/>
            </a:schemeClr>
          </a:solidFill>
        </p:spPr>
        <p:txBody>
          <a:bodyPr vert="horz" wrap="square" lIns="0" tIns="12065" rIns="0" bIns="0" rtlCol="0">
            <a:spAutoFit/>
          </a:bodyPr>
          <a:lstStyle>
            <a:defPPr>
              <a:defRPr lang="en-US"/>
            </a:defPPr>
            <a:lvl1pPr marL="12700" marR="5080" algn="ctr">
              <a:lnSpc>
                <a:spcPct val="100499"/>
              </a:lnSpc>
              <a:spcBef>
                <a:spcPts val="1200"/>
              </a:spcBef>
              <a:defRPr b="1" spc="5">
                <a:solidFill>
                  <a:srgbClr val="0070C0"/>
                </a:solidFill>
                <a:cs typeface="Arial"/>
              </a:defRPr>
            </a:lvl1pPr>
          </a:lstStyle>
          <a:p>
            <a:r>
              <a:rPr lang="en-GB"/>
              <a:t>Planning testing</a:t>
            </a:r>
          </a:p>
        </p:txBody>
      </p:sp>
      <p:sp>
        <p:nvSpPr>
          <p:cNvPr id="10" name="TextBox 9">
            <a:extLst>
              <a:ext uri="{FF2B5EF4-FFF2-40B4-BE49-F238E27FC236}">
                <a16:creationId xmlns:a16="http://schemas.microsoft.com/office/drawing/2014/main" id="{B6B8FDDB-A822-46CA-8F1D-3793B97EE0AC}"/>
              </a:ext>
            </a:extLst>
          </p:cNvPr>
          <p:cNvSpPr txBox="1"/>
          <p:nvPr/>
        </p:nvSpPr>
        <p:spPr>
          <a:xfrm>
            <a:off x="231145" y="6109137"/>
            <a:ext cx="11713300" cy="584775"/>
          </a:xfrm>
          <a:prstGeom prst="rect">
            <a:avLst/>
          </a:prstGeom>
          <a:solidFill>
            <a:srgbClr val="EAEAEA"/>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defPPr>
              <a:defRPr lang="en-US"/>
            </a:defPPr>
            <a:lvl1pPr algn="ctr">
              <a:defRPr sz="16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700" b="0" i="0" u="none" strike="noStrike" kern="1200" cap="none" spc="0" normalizeH="0" baseline="0" noProof="0">
                <a:ln>
                  <a:noFill/>
                </a:ln>
                <a:solidFill>
                  <a:schemeClr val="tx1">
                    <a:lumMod val="95000"/>
                    <a:lumOff val="5000"/>
                  </a:schemeClr>
                </a:solidFill>
                <a:effectLst/>
                <a:uLnTx/>
                <a:uFillTx/>
                <a:latin typeface="Calibri"/>
                <a:ea typeface="+mn-ea"/>
                <a:cs typeface="+mn-cs"/>
              </a:rPr>
              <a:t>The portal itself has already been tested,</a:t>
            </a:r>
            <a:r>
              <a:rPr lang="en-GB" sz="1700">
                <a:solidFill>
                  <a:schemeClr val="tx1">
                    <a:lumMod val="95000"/>
                    <a:lumOff val="5000"/>
                  </a:schemeClr>
                </a:solidFill>
                <a:latin typeface="Calibri"/>
              </a:rPr>
              <a:t> but you will need to acceptance test the plans for using it within your own organisation.</a:t>
            </a:r>
            <a:endParaRPr kumimoji="0" lang="en-GB" sz="1700" b="0" i="0" u="none" strike="noStrike" kern="1200" cap="none" spc="0" normalizeH="0" baseline="0" noProof="0">
              <a:ln>
                <a:noFill/>
              </a:ln>
              <a:solidFill>
                <a:schemeClr val="tx1">
                  <a:lumMod val="95000"/>
                  <a:lumOff val="5000"/>
                </a:schemeClr>
              </a:solidFill>
              <a:effectLst/>
              <a:uLnTx/>
              <a:uFillTx/>
              <a:latin typeface="Calibri"/>
              <a:ea typeface="+mn-ea"/>
              <a:cs typeface="+mn-cs"/>
            </a:endParaRPr>
          </a:p>
        </p:txBody>
      </p:sp>
      <p:sp>
        <p:nvSpPr>
          <p:cNvPr id="2" name="Rectangle: Rounded Corners 1">
            <a:extLst>
              <a:ext uri="{FF2B5EF4-FFF2-40B4-BE49-F238E27FC236}">
                <a16:creationId xmlns:a16="http://schemas.microsoft.com/office/drawing/2014/main" id="{6330A9C9-8249-E248-FEA9-CE487F3BF3AE}"/>
              </a:ext>
            </a:extLst>
          </p:cNvPr>
          <p:cNvSpPr/>
          <p:nvPr/>
        </p:nvSpPr>
        <p:spPr>
          <a:xfrm>
            <a:off x="8915400" y="4724400"/>
            <a:ext cx="2057400" cy="12192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Rounded Corners 2">
            <a:extLst>
              <a:ext uri="{FF2B5EF4-FFF2-40B4-BE49-F238E27FC236}">
                <a16:creationId xmlns:a16="http://schemas.microsoft.com/office/drawing/2014/main" id="{B0E4C3E4-1455-6A48-BCC1-1D6004B426C7}"/>
              </a:ext>
            </a:extLst>
          </p:cNvPr>
          <p:cNvSpPr/>
          <p:nvPr/>
        </p:nvSpPr>
        <p:spPr>
          <a:xfrm>
            <a:off x="9791700" y="4204435"/>
            <a:ext cx="304800" cy="51996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4609D27D-9E5F-A33D-5FAA-59FB738D5E9A}"/>
              </a:ext>
            </a:extLst>
          </p:cNvPr>
          <p:cNvSpPr/>
          <p:nvPr/>
        </p:nvSpPr>
        <p:spPr>
          <a:xfrm>
            <a:off x="2209800" y="5257800"/>
            <a:ext cx="381000" cy="138965"/>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003544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5EB8"/>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Yorkshire__Humber_Care_Record_Academy_Strategy use this o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fc2b3dab-c6c4-49a3-8376-2a5edbbfc9b4">
      <UserInfo>
        <DisplayName/>
        <AccountId xsi:nil="true"/>
        <AccountType/>
      </UserInfo>
    </SharedWithUsers>
    <_ip_UnifiedCompliancePolicyUIAction xmlns="http://schemas.microsoft.com/sharepoint/v3" xsi:nil="true"/>
    <_ip_UnifiedCompliancePolicyProperties xmlns="http://schemas.microsoft.com/sharepoint/v3" xsi:nil="true"/>
    <MediaLengthInSeconds xmlns="7a478c11-4cc7-4e92-b62d-2a9efb6f6a4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65BCA2A65DEE94C8699454ABC40B8B2" ma:contentTypeVersion="14" ma:contentTypeDescription="Create a new document." ma:contentTypeScope="" ma:versionID="6684fa33a8090c6a202228febe8d2b53">
  <xsd:schema xmlns:xsd="http://www.w3.org/2001/XMLSchema" xmlns:xs="http://www.w3.org/2001/XMLSchema" xmlns:p="http://schemas.microsoft.com/office/2006/metadata/properties" xmlns:ns1="http://schemas.microsoft.com/sharepoint/v3" xmlns:ns2="7a478c11-4cc7-4e92-b62d-2a9efb6f6a43" xmlns:ns3="fc2b3dab-c6c4-49a3-8376-2a5edbbfc9b4" targetNamespace="http://schemas.microsoft.com/office/2006/metadata/properties" ma:root="true" ma:fieldsID="8acbb53cb0ff38b3b1515229414b7cf9" ns1:_="" ns2:_="" ns3:_="">
    <xsd:import namespace="http://schemas.microsoft.com/sharepoint/v3"/>
    <xsd:import namespace="7a478c11-4cc7-4e92-b62d-2a9efb6f6a43"/>
    <xsd:import namespace="fc2b3dab-c6c4-49a3-8376-2a5edbbfc9b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1:_ip_UnifiedCompliancePolicyProperties" minOccurs="0"/>
                <xsd:element ref="ns1:_ip_UnifiedCompliancePolicyUIAction" minOccurs="0"/>
                <xsd:element ref="ns2:MediaServiceDateTaken" minOccurs="0"/>
                <xsd:element ref="ns2:MediaLengthInSeconds" minOccurs="0"/>
                <xsd:element ref="ns2:MediaServiceAutoTags" minOccurs="0"/>
                <xsd:element ref="ns2:MediaServiceObjectDetectorVersion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a478c11-4cc7-4e92-b62d-2a9efb6f6a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AutoTags" ma:index="18" nillable="true" ma:displayName="Tags" ma:internalName="MediaServiceAutoTags"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c2b3dab-c6c4-49a3-8376-2a5edbbfc9b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29B69C3-5F7C-40D4-BD56-916D71F341C7}">
  <ds:schemaRefs>
    <ds:schemaRef ds:uri="7a478c11-4cc7-4e92-b62d-2a9efb6f6a43"/>
    <ds:schemaRef ds:uri="fc2b3dab-c6c4-49a3-8376-2a5edbbfc9b4"/>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7E05B44B-B006-47E9-8D21-6D61E89C0D90}"/>
</file>

<file path=customXml/itemProps3.xml><?xml version="1.0" encoding="utf-8"?>
<ds:datastoreItem xmlns:ds="http://schemas.openxmlformats.org/officeDocument/2006/customXml" ds:itemID="{D77B817A-D75C-4966-8645-E675157D91B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11</Slides>
  <Notes>3</Notes>
  <HiddenSlides>0</HiddenSlides>
  <ScaleCrop>false</ScaleCrop>
  <HeadingPairs>
    <vt:vector size="4" baseType="variant">
      <vt:variant>
        <vt:lpstr>Theme</vt:lpstr>
      </vt:variant>
      <vt:variant>
        <vt:i4>4</vt:i4>
      </vt:variant>
      <vt:variant>
        <vt:lpstr>Slide Titles</vt:lpstr>
      </vt:variant>
      <vt:variant>
        <vt:i4>11</vt:i4>
      </vt:variant>
    </vt:vector>
  </HeadingPairs>
  <TitlesOfParts>
    <vt:vector size="15" baseType="lpstr">
      <vt:lpstr>Office Theme</vt:lpstr>
      <vt:lpstr>Yorkshire__Humber_Care_Record_Academy_Strategy use this one</vt:lpstr>
      <vt:lpstr>1_Office Theme</vt:lpstr>
      <vt:lpstr>2_Office Theme</vt:lpstr>
      <vt:lpstr>Onboarding Technical Kick Off Interweave Portal</vt:lpstr>
      <vt:lpstr>Introduction</vt:lpstr>
      <vt:lpstr>PowerPoint Presentation</vt:lpstr>
      <vt:lpstr>PowerPoint Presentation</vt:lpstr>
      <vt:lpstr>PowerPoint Presentation</vt:lpstr>
      <vt:lpstr>PowerPoint Presentation</vt:lpstr>
      <vt:lpstr>PowerPoint Presentation</vt:lpstr>
      <vt:lpstr>User and Service Management</vt:lpstr>
      <vt:lpstr>Test Environments</vt:lpstr>
      <vt:lpstr>Next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Perimeter Security</dc:title>
  <dc:creator>steven.taylor@accenture.com</dc:creator>
  <cp:revision>3</cp:revision>
  <dcterms:created xsi:type="dcterms:W3CDTF">2020-09-23T14:57:28Z</dcterms:created>
  <dcterms:modified xsi:type="dcterms:W3CDTF">2023-10-27T09:41:51Z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2020-06-08T00:00:00Z</vt:filetime>
  </property>
  <property fmtid="{D5CDD505-2E9C-101B-9397-08002B2CF9AE}" pid="3" name="Creator">
    <vt:lpwstr>Microsoft® PowerPoint® for Office 365</vt:lpwstr>
  </property>
  <property fmtid="{D5CDD505-2E9C-101B-9397-08002B2CF9AE}" pid="4" name="LastSaved">
    <vt:filetime>2020-09-23T00:00:00Z</vt:filetime>
  </property>
  <property fmtid="{D5CDD505-2E9C-101B-9397-08002B2CF9AE}" pid="5" name="ContentTypeId">
    <vt:lpwstr>0x010100F65BCA2A65DEE94C8699454ABC40B8B2</vt:lpwstr>
  </property>
  <property fmtid="{D5CDD505-2E9C-101B-9397-08002B2CF9AE}" pid="6" name="Order">
    <vt:r8>36100</vt:r8>
  </property>
  <property fmtid="{D5CDD505-2E9C-101B-9397-08002B2CF9AE}" pid="7" name="xd_Signature">
    <vt:bool>false</vt:bool>
  </property>
  <property fmtid="{D5CDD505-2E9C-101B-9397-08002B2CF9AE}" pid="8" name="xd_ProgID">
    <vt:lpwstr/>
  </property>
  <property fmtid="{D5CDD505-2E9C-101B-9397-08002B2CF9AE}" pid="9" name="_ExtendedDescription">
    <vt:lpwstr/>
  </property>
  <property fmtid="{D5CDD505-2E9C-101B-9397-08002B2CF9AE}" pid="10" name="TriggerFlowInfo">
    <vt:lpwstr/>
  </property>
  <property fmtid="{D5CDD505-2E9C-101B-9397-08002B2CF9AE}" pid="11" name="_SourceUrl">
    <vt:lpwstr/>
  </property>
  <property fmtid="{D5CDD505-2E9C-101B-9397-08002B2CF9AE}" pid="12" name="_SharedFileIndex">
    <vt:lpwstr/>
  </property>
  <property fmtid="{D5CDD505-2E9C-101B-9397-08002B2CF9AE}" pid="13" name="ComplianceAssetId">
    <vt:lpwstr/>
  </property>
  <property fmtid="{D5CDD505-2E9C-101B-9397-08002B2CF9AE}" pid="14" name="TemplateUrl">
    <vt:lpwstr/>
  </property>
</Properties>
</file>